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304" r:id="rId4"/>
    <p:sldId id="303" r:id="rId5"/>
    <p:sldId id="301" r:id="rId6"/>
    <p:sldId id="302" r:id="rId7"/>
    <p:sldId id="286" r:id="rId8"/>
    <p:sldId id="287" r:id="rId9"/>
    <p:sldId id="258" r:id="rId10"/>
    <p:sldId id="291" r:id="rId11"/>
    <p:sldId id="292" r:id="rId12"/>
    <p:sldId id="293" r:id="rId13"/>
    <p:sldId id="259" r:id="rId14"/>
    <p:sldId id="288" r:id="rId15"/>
    <p:sldId id="289" r:id="rId16"/>
    <p:sldId id="260" r:id="rId17"/>
    <p:sldId id="261" r:id="rId18"/>
    <p:sldId id="262" r:id="rId19"/>
    <p:sldId id="263" r:id="rId20"/>
    <p:sldId id="264" r:id="rId21"/>
    <p:sldId id="265" r:id="rId22"/>
    <p:sldId id="266" r:id="rId23"/>
    <p:sldId id="267" r:id="rId24"/>
    <p:sldId id="290" r:id="rId25"/>
    <p:sldId id="268" r:id="rId26"/>
    <p:sldId id="269" r:id="rId27"/>
    <p:sldId id="294" r:id="rId28"/>
    <p:sldId id="300" r:id="rId29"/>
    <p:sldId id="270" r:id="rId30"/>
    <p:sldId id="271" r:id="rId31"/>
    <p:sldId id="272" r:id="rId32"/>
    <p:sldId id="273" r:id="rId33"/>
    <p:sldId id="274" r:id="rId34"/>
    <p:sldId id="275" r:id="rId35"/>
    <p:sldId id="298" r:id="rId36"/>
    <p:sldId id="299" r:id="rId37"/>
    <p:sldId id="276" r:id="rId38"/>
    <p:sldId id="277" r:id="rId39"/>
    <p:sldId id="278" r:id="rId40"/>
    <p:sldId id="279" r:id="rId41"/>
    <p:sldId id="280" r:id="rId42"/>
    <p:sldId id="281" r:id="rId43"/>
    <p:sldId id="282" r:id="rId44"/>
    <p:sldId id="283" r:id="rId45"/>
    <p:sldId id="284" r:id="rId46"/>
    <p:sldId id="285" r:id="rId47"/>
    <p:sldId id="295" r:id="rId48"/>
    <p:sldId id="296" r:id="rId49"/>
    <p:sldId id="297" r:id="rId50"/>
  </p:sldIdLst>
  <p:sldSz cx="9144000" cy="6858000" type="screen4x3"/>
  <p:notesSz cx="9144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1930" y="317"/>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439798" y="1379982"/>
            <a:ext cx="6264402" cy="696594"/>
          </a:xfrm>
          <a:prstGeom prst="rect">
            <a:avLst/>
          </a:prstGeom>
        </p:spPr>
        <p:txBody>
          <a:bodyPr wrap="square" lIns="0" tIns="0" rIns="0" bIns="0">
            <a:spAutoFit/>
          </a:bodyPr>
          <a:lstStyle>
            <a:lvl1pPr>
              <a:defRPr sz="4000" b="0" i="0">
                <a:solidFill>
                  <a:schemeClr val="tx1"/>
                </a:solidFill>
                <a:latin typeface="Calibri"/>
                <a:cs typeface="Calibri"/>
              </a:defRPr>
            </a:lvl1pPr>
          </a:lstStyle>
          <a:p>
            <a:endParaRPr/>
          </a:p>
        </p:txBody>
      </p:sp>
      <p:sp>
        <p:nvSpPr>
          <p:cNvPr id="3" name="Holder 3"/>
          <p:cNvSpPr>
            <a:spLocks noGrp="1"/>
          </p:cNvSpPr>
          <p:nvPr>
            <p:ph type="subTitle" idx="4"/>
          </p:nvPr>
        </p:nvSpPr>
        <p:spPr>
          <a:xfrm>
            <a:off x="2646045" y="4372813"/>
            <a:ext cx="3851909" cy="1002029"/>
          </a:xfrm>
          <a:prstGeom prst="rect">
            <a:avLst/>
          </a:prstGeom>
        </p:spPr>
        <p:txBody>
          <a:bodyPr wrap="square" lIns="0" tIns="0" rIns="0" bIns="0">
            <a:spAutoFit/>
          </a:bodyPr>
          <a:lstStyle>
            <a:lvl1pPr>
              <a:defRPr sz="32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12/15/2025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0" i="0">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32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12/15/2025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0" i="0">
                <a:solidFill>
                  <a:schemeClr val="tx1"/>
                </a:solidFill>
                <a:latin typeface="Calibri"/>
                <a:cs typeface="Calibri"/>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12/15/2025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0" i="0">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12/15/2025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12/15/2025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4269" y="-163830"/>
            <a:ext cx="9292539" cy="1322324"/>
          </a:xfrm>
          <a:prstGeom prst="rect">
            <a:avLst/>
          </a:prstGeom>
        </p:spPr>
        <p:txBody>
          <a:bodyPr wrap="square" lIns="0" tIns="0" rIns="0" bIns="0">
            <a:spAutoFit/>
          </a:bodyPr>
          <a:lstStyle>
            <a:lvl1pPr>
              <a:defRPr sz="4000" b="0" i="0">
                <a:solidFill>
                  <a:schemeClr val="tx1"/>
                </a:solidFill>
                <a:latin typeface="Calibri"/>
                <a:cs typeface="Calibri"/>
              </a:defRPr>
            </a:lvl1pPr>
          </a:lstStyle>
          <a:p>
            <a:endParaRPr/>
          </a:p>
        </p:txBody>
      </p:sp>
      <p:sp>
        <p:nvSpPr>
          <p:cNvPr id="3" name="Holder 3"/>
          <p:cNvSpPr>
            <a:spLocks noGrp="1"/>
          </p:cNvSpPr>
          <p:nvPr>
            <p:ph type="body" idx="1"/>
          </p:nvPr>
        </p:nvSpPr>
        <p:spPr>
          <a:xfrm>
            <a:off x="535940" y="1509941"/>
            <a:ext cx="7963534" cy="1782445"/>
          </a:xfrm>
          <a:prstGeom prst="rect">
            <a:avLst/>
          </a:prstGeom>
        </p:spPr>
        <p:txBody>
          <a:bodyPr wrap="square" lIns="0" tIns="0" rIns="0" bIns="0">
            <a:spAutoFit/>
          </a:bodyPr>
          <a:lstStyle>
            <a:lvl1pPr>
              <a:defRPr sz="32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12/15/2025</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elawdaily.com/associated-provincial-picture-houses-v-wednesbury-corporation-1948-1-kb-223/"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3335" rIns="0" bIns="0" rtlCol="0">
            <a:spAutoFit/>
          </a:bodyPr>
          <a:lstStyle/>
          <a:p>
            <a:pPr marL="13335">
              <a:lnSpc>
                <a:spcPct val="100000"/>
              </a:lnSpc>
              <a:spcBef>
                <a:spcPts val="105"/>
              </a:spcBef>
            </a:pPr>
            <a:r>
              <a:rPr sz="4400" dirty="0"/>
              <a:t>Principles</a:t>
            </a:r>
            <a:r>
              <a:rPr sz="4400" spc="-145" dirty="0"/>
              <a:t> </a:t>
            </a:r>
            <a:r>
              <a:rPr sz="4400" dirty="0"/>
              <a:t>of</a:t>
            </a:r>
            <a:r>
              <a:rPr sz="4400" spc="-150" dirty="0"/>
              <a:t> </a:t>
            </a:r>
            <a:r>
              <a:rPr sz="4400" dirty="0"/>
              <a:t>Natural</a:t>
            </a:r>
            <a:r>
              <a:rPr sz="4400" spc="-155" dirty="0"/>
              <a:t> </a:t>
            </a:r>
            <a:r>
              <a:rPr sz="4400" spc="-10" dirty="0"/>
              <a:t>Justice</a:t>
            </a:r>
            <a:endParaRPr sz="44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514600" y="60522"/>
            <a:ext cx="3809238" cy="627736"/>
          </a:xfrm>
          <a:prstGeom prst="rect">
            <a:avLst/>
          </a:prstGeom>
        </p:spPr>
        <p:txBody>
          <a:bodyPr vert="horz" wrap="square" lIns="0" tIns="12065" rIns="0" bIns="0" rtlCol="0">
            <a:spAutoFit/>
          </a:bodyPr>
          <a:lstStyle/>
          <a:p>
            <a:pPr marL="12700">
              <a:lnSpc>
                <a:spcPct val="100000"/>
              </a:lnSpc>
              <a:spcBef>
                <a:spcPts val="95"/>
              </a:spcBef>
            </a:pPr>
            <a:r>
              <a:rPr lang="en-US" b="1" spc="-10" dirty="0"/>
              <a:t>INTRODUCTION</a:t>
            </a:r>
          </a:p>
        </p:txBody>
      </p:sp>
      <p:sp>
        <p:nvSpPr>
          <p:cNvPr id="3" name="object 3"/>
          <p:cNvSpPr txBox="1"/>
          <p:nvPr/>
        </p:nvSpPr>
        <p:spPr>
          <a:xfrm>
            <a:off x="238760" y="685800"/>
            <a:ext cx="8905240" cy="6026650"/>
          </a:xfrm>
          <a:prstGeom prst="rect">
            <a:avLst/>
          </a:prstGeom>
        </p:spPr>
        <p:txBody>
          <a:bodyPr vert="horz" wrap="square" lIns="0" tIns="67945" rIns="0" bIns="0" rtlCol="0">
            <a:spAutoFit/>
          </a:bodyPr>
          <a:lstStyle/>
          <a:p>
            <a:pPr marL="355600" marR="1045210" indent="-342900">
              <a:lnSpc>
                <a:spcPts val="3460"/>
              </a:lnSpc>
              <a:spcBef>
                <a:spcPts val="535"/>
              </a:spcBef>
              <a:buFont typeface="Arial MT"/>
              <a:buChar char="•"/>
              <a:tabLst>
                <a:tab pos="355600" algn="l"/>
              </a:tabLst>
            </a:pPr>
            <a:r>
              <a:rPr sz="3200" spc="-20" dirty="0">
                <a:latin typeface="Calibri"/>
                <a:cs typeface="Calibri"/>
              </a:rPr>
              <a:t>Administrators</a:t>
            </a:r>
            <a:r>
              <a:rPr sz="3200" spc="-65" dirty="0">
                <a:latin typeface="Calibri"/>
                <a:cs typeface="Calibri"/>
              </a:rPr>
              <a:t> </a:t>
            </a:r>
            <a:r>
              <a:rPr sz="3200" spc="-10" dirty="0">
                <a:latin typeface="Calibri"/>
                <a:cs typeface="Calibri"/>
              </a:rPr>
              <a:t>exercise</a:t>
            </a:r>
            <a:r>
              <a:rPr sz="3200" spc="-125" dirty="0">
                <a:latin typeface="Calibri"/>
                <a:cs typeface="Calibri"/>
              </a:rPr>
              <a:t> </a:t>
            </a:r>
            <a:r>
              <a:rPr sz="3200" spc="-20" dirty="0">
                <a:latin typeface="Calibri"/>
                <a:cs typeface="Calibri"/>
              </a:rPr>
              <a:t>administrative,</a:t>
            </a:r>
            <a:r>
              <a:rPr sz="3200" spc="-65" dirty="0">
                <a:latin typeface="Calibri"/>
                <a:cs typeface="Calibri"/>
              </a:rPr>
              <a:t> </a:t>
            </a:r>
            <a:r>
              <a:rPr sz="3200" spc="-10" dirty="0">
                <a:latin typeface="Calibri"/>
                <a:cs typeface="Calibri"/>
              </a:rPr>
              <a:t>quasi- </a:t>
            </a:r>
            <a:r>
              <a:rPr sz="3200" dirty="0">
                <a:latin typeface="Calibri"/>
                <a:cs typeface="Calibri"/>
              </a:rPr>
              <a:t>judicial</a:t>
            </a:r>
            <a:r>
              <a:rPr sz="3200" spc="-70" dirty="0">
                <a:latin typeface="Calibri"/>
                <a:cs typeface="Calibri"/>
              </a:rPr>
              <a:t> </a:t>
            </a:r>
            <a:r>
              <a:rPr sz="3200" dirty="0">
                <a:latin typeface="Calibri"/>
                <a:cs typeface="Calibri"/>
              </a:rPr>
              <a:t>and</a:t>
            </a:r>
            <a:r>
              <a:rPr sz="3200" spc="-65" dirty="0">
                <a:latin typeface="Calibri"/>
                <a:cs typeface="Calibri"/>
              </a:rPr>
              <a:t> </a:t>
            </a:r>
            <a:r>
              <a:rPr sz="3200" spc="-25" dirty="0">
                <a:latin typeface="Calibri"/>
                <a:cs typeface="Calibri"/>
              </a:rPr>
              <a:t>quasi-</a:t>
            </a:r>
            <a:r>
              <a:rPr sz="3200" dirty="0">
                <a:latin typeface="Calibri"/>
                <a:cs typeface="Calibri"/>
              </a:rPr>
              <a:t>legislative</a:t>
            </a:r>
            <a:r>
              <a:rPr sz="3200" spc="-45" dirty="0">
                <a:latin typeface="Calibri"/>
                <a:cs typeface="Calibri"/>
              </a:rPr>
              <a:t> </a:t>
            </a:r>
            <a:r>
              <a:rPr sz="3200" spc="-10" dirty="0">
                <a:latin typeface="Calibri"/>
                <a:cs typeface="Calibri"/>
              </a:rPr>
              <a:t>powers.</a:t>
            </a:r>
            <a:endParaRPr sz="3200" dirty="0">
              <a:latin typeface="Calibri"/>
              <a:cs typeface="Calibri"/>
            </a:endParaRPr>
          </a:p>
          <a:p>
            <a:pPr marL="355600" marR="734060" indent="-342900">
              <a:lnSpc>
                <a:spcPts val="3460"/>
              </a:lnSpc>
              <a:spcBef>
                <a:spcPts val="765"/>
              </a:spcBef>
              <a:buFont typeface="Arial MT"/>
              <a:buChar char="•"/>
              <a:tabLst>
                <a:tab pos="355600" algn="l"/>
              </a:tabLst>
            </a:pPr>
            <a:r>
              <a:rPr sz="3200" dirty="0">
                <a:latin typeface="Calibri"/>
                <a:cs typeface="Calibri"/>
              </a:rPr>
              <a:t>PNJ</a:t>
            </a:r>
            <a:r>
              <a:rPr sz="3200" spc="-75" dirty="0">
                <a:latin typeface="Calibri"/>
                <a:cs typeface="Calibri"/>
              </a:rPr>
              <a:t> </a:t>
            </a:r>
            <a:r>
              <a:rPr sz="3200" dirty="0">
                <a:latin typeface="Calibri"/>
                <a:cs typeface="Calibri"/>
              </a:rPr>
              <a:t>denote</a:t>
            </a:r>
            <a:r>
              <a:rPr sz="3200" spc="-55" dirty="0">
                <a:latin typeface="Calibri"/>
                <a:cs typeface="Calibri"/>
              </a:rPr>
              <a:t> </a:t>
            </a:r>
            <a:r>
              <a:rPr sz="3200" dirty="0">
                <a:latin typeface="Calibri"/>
                <a:cs typeface="Calibri"/>
              </a:rPr>
              <a:t>fairness</a:t>
            </a:r>
            <a:r>
              <a:rPr sz="3200" spc="-60" dirty="0">
                <a:latin typeface="Calibri"/>
                <a:cs typeface="Calibri"/>
              </a:rPr>
              <a:t> </a:t>
            </a:r>
            <a:r>
              <a:rPr sz="3200" dirty="0">
                <a:latin typeface="Calibri"/>
                <a:cs typeface="Calibri"/>
              </a:rPr>
              <a:t>in</a:t>
            </a:r>
            <a:r>
              <a:rPr sz="3200" spc="-60" dirty="0">
                <a:latin typeface="Calibri"/>
                <a:cs typeface="Calibri"/>
              </a:rPr>
              <a:t> </a:t>
            </a:r>
            <a:r>
              <a:rPr sz="3200" dirty="0">
                <a:latin typeface="Calibri"/>
                <a:cs typeface="Calibri"/>
              </a:rPr>
              <a:t>procedure</a:t>
            </a:r>
            <a:r>
              <a:rPr sz="3200" spc="-70" dirty="0">
                <a:latin typeface="Calibri"/>
                <a:cs typeface="Calibri"/>
              </a:rPr>
              <a:t> </a:t>
            </a:r>
            <a:r>
              <a:rPr sz="3200" dirty="0">
                <a:latin typeface="Calibri"/>
                <a:cs typeface="Calibri"/>
              </a:rPr>
              <a:t>or</a:t>
            </a:r>
            <a:r>
              <a:rPr sz="3200" spc="-60" dirty="0">
                <a:latin typeface="Calibri"/>
                <a:cs typeface="Calibri"/>
              </a:rPr>
              <a:t> </a:t>
            </a:r>
            <a:r>
              <a:rPr sz="3200" b="1" i="1" u="sng" spc="-10" dirty="0">
                <a:uFill>
                  <a:solidFill>
                    <a:srgbClr val="000000"/>
                  </a:solidFill>
                </a:uFill>
                <a:latin typeface="Calibri"/>
                <a:cs typeface="Calibri"/>
              </a:rPr>
              <a:t>Procedural</a:t>
            </a:r>
            <a:r>
              <a:rPr sz="3200" b="1" i="1" spc="-10" dirty="0">
                <a:latin typeface="Calibri"/>
                <a:cs typeface="Calibri"/>
              </a:rPr>
              <a:t> </a:t>
            </a:r>
            <a:r>
              <a:rPr sz="3200" b="1" i="1" u="sng" spc="-10" dirty="0">
                <a:uFill>
                  <a:solidFill>
                    <a:srgbClr val="000000"/>
                  </a:solidFill>
                </a:uFill>
                <a:latin typeface="Calibri"/>
                <a:cs typeface="Calibri"/>
              </a:rPr>
              <a:t>Fairness</a:t>
            </a:r>
            <a:endParaRPr sz="3200" dirty="0">
              <a:latin typeface="Calibri"/>
              <a:cs typeface="Calibri"/>
            </a:endParaRPr>
          </a:p>
          <a:p>
            <a:pPr marL="354965" indent="-342265">
              <a:lnSpc>
                <a:spcPct val="100000"/>
              </a:lnSpc>
              <a:spcBef>
                <a:spcPts val="325"/>
              </a:spcBef>
              <a:buFont typeface="Arial MT"/>
              <a:buChar char="•"/>
              <a:tabLst>
                <a:tab pos="354965" algn="l"/>
              </a:tabLst>
            </a:pPr>
            <a:r>
              <a:rPr sz="3200" dirty="0">
                <a:latin typeface="Calibri"/>
                <a:cs typeface="Calibri"/>
              </a:rPr>
              <a:t>Justice-</a:t>
            </a:r>
            <a:r>
              <a:rPr sz="3200" spc="-45" dirty="0">
                <a:latin typeface="Calibri"/>
                <a:cs typeface="Calibri"/>
              </a:rPr>
              <a:t> </a:t>
            </a:r>
            <a:r>
              <a:rPr sz="3200" b="1" dirty="0">
                <a:latin typeface="Calibri"/>
                <a:cs typeface="Calibri"/>
              </a:rPr>
              <a:t>Simple</a:t>
            </a:r>
            <a:r>
              <a:rPr sz="3200" b="1" spc="-65" dirty="0">
                <a:latin typeface="Calibri"/>
                <a:cs typeface="Calibri"/>
              </a:rPr>
              <a:t> </a:t>
            </a:r>
            <a:r>
              <a:rPr sz="3200" b="1" dirty="0">
                <a:latin typeface="Calibri"/>
                <a:cs typeface="Calibri"/>
              </a:rPr>
              <a:t>&amp;</a:t>
            </a:r>
            <a:r>
              <a:rPr sz="3200" b="1" spc="-50" dirty="0">
                <a:latin typeface="Calibri"/>
                <a:cs typeface="Calibri"/>
              </a:rPr>
              <a:t> </a:t>
            </a:r>
            <a:r>
              <a:rPr sz="3200" b="1" spc="-10" dirty="0">
                <a:latin typeface="Calibri"/>
                <a:cs typeface="Calibri"/>
              </a:rPr>
              <a:t>elementary</a:t>
            </a:r>
            <a:endParaRPr sz="3200" dirty="0">
              <a:latin typeface="Calibri"/>
              <a:cs typeface="Calibri"/>
            </a:endParaRPr>
          </a:p>
          <a:p>
            <a:pPr marL="354965" indent="-342265">
              <a:lnSpc>
                <a:spcPct val="100000"/>
              </a:lnSpc>
              <a:spcBef>
                <a:spcPts val="385"/>
              </a:spcBef>
              <a:buFont typeface="Arial MT"/>
              <a:buChar char="•"/>
              <a:tabLst>
                <a:tab pos="354965" algn="l"/>
              </a:tabLst>
            </a:pPr>
            <a:r>
              <a:rPr sz="3200" spc="-10" dirty="0">
                <a:latin typeface="Calibri"/>
                <a:cs typeface="Calibri"/>
              </a:rPr>
              <a:t>N</a:t>
            </a:r>
            <a:r>
              <a:rPr lang="en-IN" sz="3200" spc="-10" dirty="0" err="1">
                <a:latin typeface="Calibri"/>
                <a:cs typeface="Calibri"/>
              </a:rPr>
              <a:t>atural</a:t>
            </a:r>
            <a:r>
              <a:rPr lang="en-IN" sz="3200" spc="-10" dirty="0">
                <a:latin typeface="Calibri"/>
                <a:cs typeface="Calibri"/>
              </a:rPr>
              <a:t> Justice</a:t>
            </a:r>
            <a:r>
              <a:rPr sz="3200" spc="-10" dirty="0">
                <a:latin typeface="Calibri"/>
                <a:cs typeface="Calibri"/>
              </a:rPr>
              <a:t>=branch</a:t>
            </a:r>
            <a:r>
              <a:rPr sz="3200" spc="-65" dirty="0">
                <a:latin typeface="Calibri"/>
                <a:cs typeface="Calibri"/>
              </a:rPr>
              <a:t> </a:t>
            </a:r>
            <a:r>
              <a:rPr sz="3200" dirty="0">
                <a:latin typeface="Calibri"/>
                <a:cs typeface="Calibri"/>
              </a:rPr>
              <a:t>of</a:t>
            </a:r>
            <a:r>
              <a:rPr sz="3200" spc="-80" dirty="0">
                <a:latin typeface="Calibri"/>
                <a:cs typeface="Calibri"/>
              </a:rPr>
              <a:t> </a:t>
            </a:r>
            <a:r>
              <a:rPr sz="3200" dirty="0">
                <a:latin typeface="Calibri"/>
                <a:cs typeface="Calibri"/>
              </a:rPr>
              <a:t>public</a:t>
            </a:r>
            <a:r>
              <a:rPr sz="3200" spc="-50" dirty="0">
                <a:latin typeface="Calibri"/>
                <a:cs typeface="Calibri"/>
              </a:rPr>
              <a:t> </a:t>
            </a:r>
            <a:r>
              <a:rPr sz="3200" spc="-25" dirty="0">
                <a:latin typeface="Calibri"/>
                <a:cs typeface="Calibri"/>
              </a:rPr>
              <a:t>law</a:t>
            </a:r>
            <a:endParaRPr sz="3200" dirty="0">
              <a:latin typeface="Calibri"/>
              <a:cs typeface="Calibri"/>
            </a:endParaRPr>
          </a:p>
          <a:p>
            <a:pPr marL="354965" indent="-342265">
              <a:lnSpc>
                <a:spcPct val="100000"/>
              </a:lnSpc>
              <a:spcBef>
                <a:spcPts val="385"/>
              </a:spcBef>
              <a:buFont typeface="Arial MT"/>
              <a:buChar char="•"/>
              <a:tabLst>
                <a:tab pos="354965" algn="l"/>
              </a:tabLst>
            </a:pPr>
            <a:r>
              <a:rPr sz="3200" dirty="0">
                <a:latin typeface="Calibri"/>
                <a:cs typeface="Calibri"/>
              </a:rPr>
              <a:t>Rules</a:t>
            </a:r>
            <a:r>
              <a:rPr sz="3200" spc="-25" dirty="0">
                <a:latin typeface="Calibri"/>
                <a:cs typeface="Calibri"/>
              </a:rPr>
              <a:t> </a:t>
            </a:r>
            <a:r>
              <a:rPr sz="3200" dirty="0">
                <a:latin typeface="Calibri"/>
                <a:cs typeface="Calibri"/>
              </a:rPr>
              <a:t>of</a:t>
            </a:r>
            <a:r>
              <a:rPr sz="3200" spc="-15" dirty="0">
                <a:latin typeface="Calibri"/>
                <a:cs typeface="Calibri"/>
              </a:rPr>
              <a:t> </a:t>
            </a:r>
            <a:r>
              <a:rPr lang="en-US" sz="3200" spc="-10" dirty="0">
                <a:latin typeface="Calibri"/>
                <a:cs typeface="Calibri"/>
              </a:rPr>
              <a:t>Natural Justice </a:t>
            </a:r>
            <a:r>
              <a:rPr sz="3200" dirty="0">
                <a:latin typeface="Calibri"/>
                <a:cs typeface="Calibri"/>
              </a:rPr>
              <a:t>=</a:t>
            </a:r>
            <a:r>
              <a:rPr sz="3200" b="1" dirty="0">
                <a:latin typeface="Calibri"/>
                <a:cs typeface="Calibri"/>
              </a:rPr>
              <a:t>not</a:t>
            </a:r>
            <a:r>
              <a:rPr sz="3200" b="1" spc="-15" dirty="0">
                <a:latin typeface="Calibri"/>
                <a:cs typeface="Calibri"/>
              </a:rPr>
              <a:t> </a:t>
            </a:r>
            <a:r>
              <a:rPr sz="3200" b="1" dirty="0">
                <a:latin typeface="Calibri"/>
                <a:cs typeface="Calibri"/>
              </a:rPr>
              <a:t>embodied</a:t>
            </a:r>
            <a:r>
              <a:rPr sz="3200" b="1" spc="-30" dirty="0">
                <a:latin typeface="Calibri"/>
                <a:cs typeface="Calibri"/>
              </a:rPr>
              <a:t> </a:t>
            </a:r>
            <a:r>
              <a:rPr sz="3200" b="1" spc="-10" dirty="0">
                <a:latin typeface="Calibri"/>
                <a:cs typeface="Calibri"/>
              </a:rPr>
              <a:t>rules</a:t>
            </a:r>
            <a:endParaRPr sz="3200" dirty="0">
              <a:latin typeface="Calibri"/>
              <a:cs typeface="Calibri"/>
            </a:endParaRPr>
          </a:p>
          <a:p>
            <a:pPr marL="354965" indent="-342265">
              <a:lnSpc>
                <a:spcPct val="100000"/>
              </a:lnSpc>
              <a:spcBef>
                <a:spcPts val="390"/>
              </a:spcBef>
              <a:buFont typeface="Arial MT"/>
              <a:buChar char="•"/>
              <a:tabLst>
                <a:tab pos="354965" algn="l"/>
              </a:tabLst>
            </a:pPr>
            <a:r>
              <a:rPr sz="3200" dirty="0">
                <a:latin typeface="Calibri"/>
                <a:cs typeface="Calibri"/>
              </a:rPr>
              <a:t>They</a:t>
            </a:r>
            <a:r>
              <a:rPr sz="3200" spc="-20" dirty="0">
                <a:latin typeface="Calibri"/>
                <a:cs typeface="Calibri"/>
              </a:rPr>
              <a:t> </a:t>
            </a:r>
            <a:r>
              <a:rPr sz="3200" b="1" dirty="0">
                <a:latin typeface="Calibri"/>
                <a:cs typeface="Calibri"/>
              </a:rPr>
              <a:t>do</a:t>
            </a:r>
            <a:r>
              <a:rPr sz="3200" b="1" spc="-25" dirty="0">
                <a:latin typeface="Calibri"/>
                <a:cs typeface="Calibri"/>
              </a:rPr>
              <a:t> </a:t>
            </a:r>
            <a:r>
              <a:rPr sz="3200" b="1" dirty="0">
                <a:latin typeface="Calibri"/>
                <a:cs typeface="Calibri"/>
              </a:rPr>
              <a:t>not</a:t>
            </a:r>
            <a:r>
              <a:rPr sz="3200" b="1" spc="-35" dirty="0">
                <a:latin typeface="Calibri"/>
                <a:cs typeface="Calibri"/>
              </a:rPr>
              <a:t> </a:t>
            </a:r>
            <a:r>
              <a:rPr sz="3200" b="1" dirty="0">
                <a:latin typeface="Calibri"/>
                <a:cs typeface="Calibri"/>
              </a:rPr>
              <a:t>supplant</a:t>
            </a:r>
            <a:r>
              <a:rPr sz="3200" b="1" spc="-40" dirty="0">
                <a:latin typeface="Calibri"/>
                <a:cs typeface="Calibri"/>
              </a:rPr>
              <a:t> </a:t>
            </a:r>
            <a:r>
              <a:rPr sz="3200" b="1" dirty="0">
                <a:latin typeface="Calibri"/>
                <a:cs typeface="Calibri"/>
              </a:rPr>
              <a:t>the</a:t>
            </a:r>
            <a:r>
              <a:rPr sz="3200" b="1" spc="-60" dirty="0">
                <a:latin typeface="Calibri"/>
                <a:cs typeface="Calibri"/>
              </a:rPr>
              <a:t> </a:t>
            </a:r>
            <a:r>
              <a:rPr sz="3200" b="1" dirty="0">
                <a:latin typeface="Calibri"/>
                <a:cs typeface="Calibri"/>
              </a:rPr>
              <a:t>law</a:t>
            </a:r>
            <a:r>
              <a:rPr sz="3200" b="1" spc="-50" dirty="0">
                <a:latin typeface="Calibri"/>
                <a:cs typeface="Calibri"/>
              </a:rPr>
              <a:t> </a:t>
            </a:r>
            <a:r>
              <a:rPr sz="3200" b="1" dirty="0">
                <a:latin typeface="Calibri"/>
                <a:cs typeface="Calibri"/>
              </a:rPr>
              <a:t>only</a:t>
            </a:r>
            <a:r>
              <a:rPr sz="3200" b="1" spc="-25" dirty="0">
                <a:latin typeface="Calibri"/>
                <a:cs typeface="Calibri"/>
              </a:rPr>
              <a:t> </a:t>
            </a:r>
            <a:r>
              <a:rPr sz="3200" b="1" dirty="0">
                <a:latin typeface="Calibri"/>
                <a:cs typeface="Calibri"/>
              </a:rPr>
              <a:t>supplement</a:t>
            </a:r>
            <a:r>
              <a:rPr sz="3200" b="1" spc="-55" dirty="0">
                <a:latin typeface="Calibri"/>
                <a:cs typeface="Calibri"/>
              </a:rPr>
              <a:t> </a:t>
            </a:r>
            <a:r>
              <a:rPr sz="3200" b="1" spc="-25" dirty="0">
                <a:latin typeface="Calibri"/>
                <a:cs typeface="Calibri"/>
              </a:rPr>
              <a:t>it</a:t>
            </a:r>
            <a:endParaRPr sz="3200" dirty="0">
              <a:latin typeface="Calibri"/>
              <a:cs typeface="Calibri"/>
            </a:endParaRPr>
          </a:p>
          <a:p>
            <a:pPr marL="355600" marR="5080" indent="-342900">
              <a:lnSpc>
                <a:spcPts val="3460"/>
              </a:lnSpc>
              <a:spcBef>
                <a:spcPts val="815"/>
              </a:spcBef>
              <a:buFont typeface="Arial MT"/>
              <a:buChar char="•"/>
              <a:tabLst>
                <a:tab pos="355600" algn="l"/>
              </a:tabLst>
            </a:pPr>
            <a:r>
              <a:rPr sz="3200" dirty="0">
                <a:latin typeface="Calibri"/>
                <a:cs typeface="Calibri"/>
              </a:rPr>
              <a:t>P</a:t>
            </a:r>
            <a:r>
              <a:rPr lang="en-IN" sz="3200" dirty="0" err="1">
                <a:latin typeface="Calibri"/>
                <a:cs typeface="Calibri"/>
              </a:rPr>
              <a:t>rinciples</a:t>
            </a:r>
            <a:r>
              <a:rPr lang="en-IN" sz="3200" dirty="0">
                <a:latin typeface="Calibri"/>
                <a:cs typeface="Calibri"/>
              </a:rPr>
              <a:t> of </a:t>
            </a:r>
            <a:r>
              <a:rPr lang="en-US" sz="3200" spc="-10" dirty="0">
                <a:latin typeface="Calibri"/>
                <a:cs typeface="Calibri"/>
              </a:rPr>
              <a:t>Natural Justice</a:t>
            </a:r>
            <a:r>
              <a:rPr sz="3200" spc="-65" dirty="0">
                <a:latin typeface="Calibri"/>
                <a:cs typeface="Calibri"/>
              </a:rPr>
              <a:t> </a:t>
            </a:r>
            <a:r>
              <a:rPr sz="3200" b="1" dirty="0">
                <a:latin typeface="Calibri"/>
                <a:cs typeface="Calibri"/>
              </a:rPr>
              <a:t>are</a:t>
            </a:r>
            <a:r>
              <a:rPr sz="3200" b="1" spc="-60" dirty="0">
                <a:latin typeface="Calibri"/>
                <a:cs typeface="Calibri"/>
              </a:rPr>
              <a:t> </a:t>
            </a:r>
            <a:r>
              <a:rPr sz="3200" b="1" dirty="0">
                <a:latin typeface="Calibri"/>
                <a:cs typeface="Calibri"/>
              </a:rPr>
              <a:t>flexible</a:t>
            </a:r>
            <a:r>
              <a:rPr sz="3200" b="1" spc="-40" dirty="0">
                <a:latin typeface="Calibri"/>
                <a:cs typeface="Calibri"/>
              </a:rPr>
              <a:t> </a:t>
            </a:r>
            <a:r>
              <a:rPr sz="3200" dirty="0">
                <a:latin typeface="Calibri"/>
                <a:cs typeface="Calibri"/>
              </a:rPr>
              <a:t>and</a:t>
            </a:r>
            <a:r>
              <a:rPr sz="3200" spc="-45" dirty="0">
                <a:latin typeface="Calibri"/>
                <a:cs typeface="Calibri"/>
              </a:rPr>
              <a:t> </a:t>
            </a:r>
            <a:r>
              <a:rPr sz="3200" dirty="0">
                <a:latin typeface="Calibri"/>
                <a:cs typeface="Calibri"/>
              </a:rPr>
              <a:t>whether</a:t>
            </a:r>
            <a:r>
              <a:rPr sz="3200" spc="-75" dirty="0">
                <a:latin typeface="Calibri"/>
                <a:cs typeface="Calibri"/>
              </a:rPr>
              <a:t> </a:t>
            </a:r>
            <a:r>
              <a:rPr sz="3200" dirty="0">
                <a:latin typeface="Calibri"/>
                <a:cs typeface="Calibri"/>
              </a:rPr>
              <a:t>they</a:t>
            </a:r>
            <a:r>
              <a:rPr sz="3200" spc="-40" dirty="0">
                <a:latin typeface="Calibri"/>
                <a:cs typeface="Calibri"/>
              </a:rPr>
              <a:t> </a:t>
            </a:r>
            <a:r>
              <a:rPr sz="3200" dirty="0">
                <a:latin typeface="Calibri"/>
                <a:cs typeface="Calibri"/>
              </a:rPr>
              <a:t>were</a:t>
            </a:r>
            <a:r>
              <a:rPr sz="3200" spc="-90" dirty="0">
                <a:latin typeface="Calibri"/>
                <a:cs typeface="Calibri"/>
              </a:rPr>
              <a:t> </a:t>
            </a:r>
            <a:r>
              <a:rPr sz="3200" dirty="0">
                <a:latin typeface="Calibri"/>
                <a:cs typeface="Calibri"/>
              </a:rPr>
              <a:t>observed</a:t>
            </a:r>
            <a:r>
              <a:rPr sz="3200" spc="-60" dirty="0">
                <a:latin typeface="Calibri"/>
                <a:cs typeface="Calibri"/>
              </a:rPr>
              <a:t> </a:t>
            </a:r>
            <a:r>
              <a:rPr sz="3200" spc="-25" dirty="0">
                <a:latin typeface="Calibri"/>
                <a:cs typeface="Calibri"/>
              </a:rPr>
              <a:t>in </a:t>
            </a:r>
            <a:r>
              <a:rPr sz="3200" dirty="0">
                <a:latin typeface="Calibri"/>
                <a:cs typeface="Calibri"/>
              </a:rPr>
              <a:t>a</a:t>
            </a:r>
            <a:r>
              <a:rPr sz="3200" spc="-40" dirty="0">
                <a:latin typeface="Calibri"/>
                <a:cs typeface="Calibri"/>
              </a:rPr>
              <a:t> </a:t>
            </a:r>
            <a:r>
              <a:rPr sz="3200" dirty="0">
                <a:latin typeface="Calibri"/>
                <a:cs typeface="Calibri"/>
              </a:rPr>
              <a:t>given</a:t>
            </a:r>
            <a:r>
              <a:rPr sz="3200" spc="-45" dirty="0">
                <a:latin typeface="Calibri"/>
                <a:cs typeface="Calibri"/>
              </a:rPr>
              <a:t> </a:t>
            </a:r>
            <a:r>
              <a:rPr sz="3200" dirty="0">
                <a:latin typeface="Calibri"/>
                <a:cs typeface="Calibri"/>
              </a:rPr>
              <a:t>case</a:t>
            </a:r>
            <a:r>
              <a:rPr sz="3200" spc="-55" dirty="0">
                <a:latin typeface="Calibri"/>
                <a:cs typeface="Calibri"/>
              </a:rPr>
              <a:t> </a:t>
            </a:r>
            <a:r>
              <a:rPr sz="3200" dirty="0">
                <a:latin typeface="Calibri"/>
                <a:cs typeface="Calibri"/>
              </a:rPr>
              <a:t>or</a:t>
            </a:r>
            <a:r>
              <a:rPr sz="3200" spc="-40" dirty="0">
                <a:latin typeface="Calibri"/>
                <a:cs typeface="Calibri"/>
              </a:rPr>
              <a:t> </a:t>
            </a:r>
            <a:r>
              <a:rPr sz="3200" dirty="0">
                <a:latin typeface="Calibri"/>
                <a:cs typeface="Calibri"/>
              </a:rPr>
              <a:t>not</a:t>
            </a:r>
            <a:r>
              <a:rPr sz="3200" spc="-35" dirty="0">
                <a:latin typeface="Calibri"/>
                <a:cs typeface="Calibri"/>
              </a:rPr>
              <a:t> </a:t>
            </a:r>
            <a:r>
              <a:rPr sz="3200" dirty="0">
                <a:latin typeface="Calibri"/>
                <a:cs typeface="Calibri"/>
              </a:rPr>
              <a:t>depends</a:t>
            </a:r>
            <a:r>
              <a:rPr sz="3200" spc="-35" dirty="0">
                <a:latin typeface="Calibri"/>
                <a:cs typeface="Calibri"/>
              </a:rPr>
              <a:t> </a:t>
            </a:r>
            <a:r>
              <a:rPr sz="3200" dirty="0">
                <a:latin typeface="Calibri"/>
                <a:cs typeface="Calibri"/>
              </a:rPr>
              <a:t>upon</a:t>
            </a:r>
            <a:r>
              <a:rPr sz="3200" spc="-40" dirty="0">
                <a:latin typeface="Calibri"/>
                <a:cs typeface="Calibri"/>
              </a:rPr>
              <a:t> </a:t>
            </a:r>
            <a:r>
              <a:rPr sz="3200" dirty="0">
                <a:latin typeface="Calibri"/>
                <a:cs typeface="Calibri"/>
              </a:rPr>
              <a:t>the</a:t>
            </a:r>
            <a:r>
              <a:rPr sz="3200" spc="-40" dirty="0">
                <a:latin typeface="Calibri"/>
                <a:cs typeface="Calibri"/>
              </a:rPr>
              <a:t> </a:t>
            </a:r>
            <a:r>
              <a:rPr sz="3200" dirty="0">
                <a:latin typeface="Calibri"/>
                <a:cs typeface="Calibri"/>
              </a:rPr>
              <a:t>facts</a:t>
            </a:r>
            <a:r>
              <a:rPr sz="3200" spc="-35" dirty="0">
                <a:latin typeface="Calibri"/>
                <a:cs typeface="Calibri"/>
              </a:rPr>
              <a:t> </a:t>
            </a:r>
            <a:r>
              <a:rPr sz="3200" spc="-25" dirty="0">
                <a:latin typeface="Calibri"/>
                <a:cs typeface="Calibri"/>
              </a:rPr>
              <a:t>and </a:t>
            </a:r>
            <a:r>
              <a:rPr sz="3200" spc="-10" dirty="0">
                <a:latin typeface="Calibri"/>
                <a:cs typeface="Calibri"/>
              </a:rPr>
              <a:t>circumstances</a:t>
            </a:r>
            <a:r>
              <a:rPr sz="3200" spc="-45" dirty="0">
                <a:latin typeface="Calibri"/>
                <a:cs typeface="Calibri"/>
              </a:rPr>
              <a:t> </a:t>
            </a:r>
            <a:r>
              <a:rPr sz="3200" dirty="0">
                <a:latin typeface="Calibri"/>
                <a:cs typeface="Calibri"/>
              </a:rPr>
              <a:t>of</a:t>
            </a:r>
            <a:r>
              <a:rPr sz="3200" spc="-30" dirty="0">
                <a:latin typeface="Calibri"/>
                <a:cs typeface="Calibri"/>
              </a:rPr>
              <a:t> </a:t>
            </a:r>
            <a:r>
              <a:rPr sz="3200" dirty="0">
                <a:latin typeface="Calibri"/>
                <a:cs typeface="Calibri"/>
              </a:rPr>
              <a:t>each</a:t>
            </a:r>
            <a:r>
              <a:rPr sz="3200" spc="-45" dirty="0">
                <a:latin typeface="Calibri"/>
                <a:cs typeface="Calibri"/>
              </a:rPr>
              <a:t> </a:t>
            </a:r>
            <a:r>
              <a:rPr sz="3200" spc="-20" dirty="0">
                <a:latin typeface="Calibri"/>
                <a:cs typeface="Calibri"/>
              </a:rPr>
              <a:t>case</a:t>
            </a:r>
            <a:endParaRPr sz="3200" dirty="0">
              <a:latin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54F3FA-4686-9052-57DB-E34DE0293EF6}"/>
              </a:ext>
            </a:extLst>
          </p:cNvPr>
          <p:cNvSpPr>
            <a:spLocks noGrp="1"/>
          </p:cNvSpPr>
          <p:nvPr>
            <p:ph type="body" idx="1"/>
          </p:nvPr>
        </p:nvSpPr>
        <p:spPr>
          <a:xfrm>
            <a:off x="590233" y="609600"/>
            <a:ext cx="7963534" cy="6401753"/>
          </a:xfrm>
        </p:spPr>
        <p:txBody>
          <a:bodyPr/>
          <a:lstStyle/>
          <a:p>
            <a:r>
              <a:rPr lang="en-US" b="1" dirty="0" err="1"/>
              <a:t>Wednesbury</a:t>
            </a:r>
            <a:r>
              <a:rPr lang="en-US" b="1" dirty="0"/>
              <a:t> Principle: The Meaning</a:t>
            </a:r>
          </a:p>
          <a:p>
            <a:endParaRPr lang="en-US" b="1" dirty="0"/>
          </a:p>
          <a:p>
            <a:r>
              <a:rPr lang="en-US" dirty="0"/>
              <a:t>The </a:t>
            </a:r>
            <a:r>
              <a:rPr lang="en-US" dirty="0" err="1"/>
              <a:t>Wednesbury</a:t>
            </a:r>
            <a:r>
              <a:rPr lang="en-US" dirty="0"/>
              <a:t> Principle is a legal doctrine used in judicial review to assess whether an administrative decision is so unreasonable that no reasonable authority would make it. Originating from the 1948 British case </a:t>
            </a:r>
            <a:r>
              <a:rPr lang="en-US" i="1" dirty="0">
                <a:hlinkClick r:id="rId2"/>
              </a:rPr>
              <a:t>Associated Provincial Picture Houses Ltd. v. </a:t>
            </a:r>
            <a:r>
              <a:rPr lang="en-US" i="1" dirty="0" err="1">
                <a:hlinkClick r:id="rId2"/>
              </a:rPr>
              <a:t>Wednesbury</a:t>
            </a:r>
            <a:r>
              <a:rPr lang="en-US" i="1" dirty="0">
                <a:hlinkClick r:id="rId2"/>
              </a:rPr>
              <a:t> Corporation</a:t>
            </a:r>
            <a:r>
              <a:rPr lang="en-US" dirty="0"/>
              <a:t>, this principle established that courts can only intervene in decisions by public authorities if they are irrational beyond reasonable judgement. </a:t>
            </a:r>
          </a:p>
          <a:p>
            <a:endParaRPr lang="en-US" dirty="0"/>
          </a:p>
        </p:txBody>
      </p:sp>
    </p:spTree>
    <p:extLst>
      <p:ext uri="{BB962C8B-B14F-4D97-AF65-F5344CB8AC3E}">
        <p14:creationId xmlns:p14="http://schemas.microsoft.com/office/powerpoint/2010/main" val="2721831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44373"/>
            <a:ext cx="5554980" cy="574675"/>
          </a:xfrm>
          <a:prstGeom prst="rect">
            <a:avLst/>
          </a:prstGeom>
        </p:spPr>
        <p:txBody>
          <a:bodyPr vert="horz" wrap="square" lIns="0" tIns="12700" rIns="0" bIns="0" rtlCol="0">
            <a:spAutoFit/>
          </a:bodyPr>
          <a:lstStyle/>
          <a:p>
            <a:pPr marL="12700">
              <a:lnSpc>
                <a:spcPct val="100000"/>
              </a:lnSpc>
              <a:spcBef>
                <a:spcPts val="100"/>
              </a:spcBef>
              <a:tabLst>
                <a:tab pos="2626995" algn="l"/>
              </a:tabLst>
            </a:pPr>
            <a:r>
              <a:rPr sz="3600" b="1" spc="-10" dirty="0">
                <a:solidFill>
                  <a:srgbClr val="0033CC"/>
                </a:solidFill>
                <a:latin typeface="Times New Roman"/>
                <a:cs typeface="Times New Roman"/>
              </a:rPr>
              <a:t>Principles</a:t>
            </a:r>
            <a:r>
              <a:rPr sz="3600" b="1" spc="-170" dirty="0">
                <a:solidFill>
                  <a:srgbClr val="0033CC"/>
                </a:solidFill>
                <a:latin typeface="Times New Roman"/>
                <a:cs typeface="Times New Roman"/>
              </a:rPr>
              <a:t> </a:t>
            </a:r>
            <a:r>
              <a:rPr sz="3600" b="1" spc="-25" dirty="0">
                <a:solidFill>
                  <a:srgbClr val="0033CC"/>
                </a:solidFill>
                <a:latin typeface="Times New Roman"/>
                <a:cs typeface="Times New Roman"/>
              </a:rPr>
              <a:t>of</a:t>
            </a:r>
            <a:r>
              <a:rPr sz="3600" b="1" dirty="0">
                <a:solidFill>
                  <a:srgbClr val="0033CC"/>
                </a:solidFill>
                <a:latin typeface="Times New Roman"/>
                <a:cs typeface="Times New Roman"/>
              </a:rPr>
              <a:t>	</a:t>
            </a:r>
            <a:r>
              <a:rPr sz="3600" b="1" spc="-10" dirty="0">
                <a:solidFill>
                  <a:srgbClr val="0033CC"/>
                </a:solidFill>
                <a:latin typeface="Times New Roman"/>
                <a:cs typeface="Times New Roman"/>
              </a:rPr>
              <a:t>Natural</a:t>
            </a:r>
            <a:r>
              <a:rPr sz="3600" b="1" spc="-204" dirty="0">
                <a:solidFill>
                  <a:srgbClr val="0033CC"/>
                </a:solidFill>
                <a:latin typeface="Times New Roman"/>
                <a:cs typeface="Times New Roman"/>
              </a:rPr>
              <a:t> </a:t>
            </a:r>
            <a:r>
              <a:rPr sz="3600" b="1" spc="-40" dirty="0">
                <a:solidFill>
                  <a:srgbClr val="0033CC"/>
                </a:solidFill>
                <a:latin typeface="Times New Roman"/>
                <a:cs typeface="Times New Roman"/>
              </a:rPr>
              <a:t>Justice</a:t>
            </a:r>
            <a:endParaRPr sz="3600">
              <a:latin typeface="Times New Roman"/>
              <a:cs typeface="Times New Roman"/>
            </a:endParaRPr>
          </a:p>
        </p:txBody>
      </p:sp>
      <p:sp>
        <p:nvSpPr>
          <p:cNvPr id="3" name="object 3"/>
          <p:cNvSpPr txBox="1"/>
          <p:nvPr/>
        </p:nvSpPr>
        <p:spPr>
          <a:xfrm>
            <a:off x="78739" y="473709"/>
            <a:ext cx="8989060" cy="6425565"/>
          </a:xfrm>
          <a:prstGeom prst="rect">
            <a:avLst/>
          </a:prstGeom>
        </p:spPr>
        <p:txBody>
          <a:bodyPr vert="horz" wrap="square" lIns="0" tIns="89535" rIns="0" bIns="0" rtlCol="0">
            <a:spAutoFit/>
          </a:bodyPr>
          <a:lstStyle/>
          <a:p>
            <a:pPr marL="184785" marR="5715" indent="-172720" algn="just">
              <a:lnSpc>
                <a:spcPts val="2500"/>
              </a:lnSpc>
              <a:spcBef>
                <a:spcPts val="705"/>
              </a:spcBef>
              <a:buFont typeface="Arial MT"/>
              <a:buChar char="•"/>
              <a:tabLst>
                <a:tab pos="184785" algn="l"/>
              </a:tabLst>
            </a:pPr>
            <a:r>
              <a:rPr sz="2600" dirty="0">
                <a:solidFill>
                  <a:srgbClr val="00AF50"/>
                </a:solidFill>
                <a:latin typeface="Times New Roman"/>
                <a:cs typeface="Times New Roman"/>
              </a:rPr>
              <a:t>Derived</a:t>
            </a:r>
            <a:r>
              <a:rPr sz="2600" spc="225" dirty="0">
                <a:solidFill>
                  <a:srgbClr val="00AF50"/>
                </a:solidFill>
                <a:latin typeface="Times New Roman"/>
                <a:cs typeface="Times New Roman"/>
              </a:rPr>
              <a:t> </a:t>
            </a:r>
            <a:r>
              <a:rPr sz="2600" dirty="0">
                <a:solidFill>
                  <a:srgbClr val="00AF50"/>
                </a:solidFill>
                <a:latin typeface="Times New Roman"/>
                <a:cs typeface="Times New Roman"/>
              </a:rPr>
              <a:t>from</a:t>
            </a:r>
            <a:r>
              <a:rPr sz="2600" spc="215" dirty="0">
                <a:solidFill>
                  <a:srgbClr val="00AF50"/>
                </a:solidFill>
                <a:latin typeface="Times New Roman"/>
                <a:cs typeface="Times New Roman"/>
              </a:rPr>
              <a:t> </a:t>
            </a:r>
            <a:r>
              <a:rPr sz="2600" dirty="0">
                <a:solidFill>
                  <a:srgbClr val="00AF50"/>
                </a:solidFill>
                <a:latin typeface="Times New Roman"/>
                <a:cs typeface="Times New Roman"/>
              </a:rPr>
              <a:t>the</a:t>
            </a:r>
            <a:r>
              <a:rPr sz="2600" spc="220" dirty="0">
                <a:solidFill>
                  <a:srgbClr val="00AF50"/>
                </a:solidFill>
                <a:latin typeface="Times New Roman"/>
                <a:cs typeface="Times New Roman"/>
              </a:rPr>
              <a:t> </a:t>
            </a:r>
            <a:r>
              <a:rPr sz="2600" dirty="0">
                <a:solidFill>
                  <a:srgbClr val="00AF50"/>
                </a:solidFill>
                <a:latin typeface="Times New Roman"/>
                <a:cs typeface="Times New Roman"/>
              </a:rPr>
              <a:t>word</a:t>
            </a:r>
            <a:r>
              <a:rPr sz="2600" spc="229" dirty="0">
                <a:solidFill>
                  <a:srgbClr val="00AF50"/>
                </a:solidFill>
                <a:latin typeface="Times New Roman"/>
                <a:cs typeface="Times New Roman"/>
              </a:rPr>
              <a:t> </a:t>
            </a:r>
            <a:r>
              <a:rPr sz="2600" spc="-20" dirty="0">
                <a:solidFill>
                  <a:srgbClr val="00AF50"/>
                </a:solidFill>
                <a:latin typeface="Times New Roman"/>
                <a:cs typeface="Times New Roman"/>
              </a:rPr>
              <a:t>‘</a:t>
            </a:r>
            <a:r>
              <a:rPr sz="2600" u="sng" spc="-20" dirty="0">
                <a:solidFill>
                  <a:srgbClr val="00AF50"/>
                </a:solidFill>
                <a:uFill>
                  <a:solidFill>
                    <a:srgbClr val="00AF50"/>
                  </a:solidFill>
                </a:uFill>
                <a:latin typeface="Times New Roman"/>
                <a:cs typeface="Times New Roman"/>
              </a:rPr>
              <a:t>Jus</a:t>
            </a:r>
            <a:r>
              <a:rPr sz="2600" u="sng" spc="220" dirty="0">
                <a:solidFill>
                  <a:srgbClr val="00AF50"/>
                </a:solidFill>
                <a:uFill>
                  <a:solidFill>
                    <a:srgbClr val="00AF50"/>
                  </a:solidFill>
                </a:uFill>
                <a:latin typeface="Times New Roman"/>
                <a:cs typeface="Times New Roman"/>
              </a:rPr>
              <a:t> </a:t>
            </a:r>
            <a:r>
              <a:rPr sz="2600" u="sng" dirty="0">
                <a:solidFill>
                  <a:srgbClr val="00AF50"/>
                </a:solidFill>
                <a:uFill>
                  <a:solidFill>
                    <a:srgbClr val="00AF50"/>
                  </a:solidFill>
                </a:uFill>
                <a:latin typeface="Times New Roman"/>
                <a:cs typeface="Times New Roman"/>
              </a:rPr>
              <a:t>Natural</a:t>
            </a:r>
            <a:r>
              <a:rPr sz="2600" dirty="0">
                <a:solidFill>
                  <a:srgbClr val="00AF50"/>
                </a:solidFill>
                <a:latin typeface="Times New Roman"/>
                <a:cs typeface="Times New Roman"/>
              </a:rPr>
              <a:t>’</a:t>
            </a:r>
            <a:r>
              <a:rPr sz="2600" spc="229" dirty="0">
                <a:solidFill>
                  <a:srgbClr val="00AF50"/>
                </a:solidFill>
                <a:latin typeface="Times New Roman"/>
                <a:cs typeface="Times New Roman"/>
              </a:rPr>
              <a:t> </a:t>
            </a:r>
            <a:r>
              <a:rPr sz="2600" dirty="0">
                <a:solidFill>
                  <a:srgbClr val="00AF50"/>
                </a:solidFill>
                <a:latin typeface="Times New Roman"/>
                <a:cs typeface="Times New Roman"/>
              </a:rPr>
              <a:t>of</a:t>
            </a:r>
            <a:r>
              <a:rPr sz="2600" spc="505" dirty="0">
                <a:solidFill>
                  <a:srgbClr val="00AF50"/>
                </a:solidFill>
                <a:latin typeface="Times New Roman"/>
                <a:cs typeface="Times New Roman"/>
              </a:rPr>
              <a:t> </a:t>
            </a:r>
            <a:r>
              <a:rPr sz="2600" dirty="0">
                <a:solidFill>
                  <a:srgbClr val="00AF50"/>
                </a:solidFill>
                <a:latin typeface="Times New Roman"/>
                <a:cs typeface="Times New Roman"/>
              </a:rPr>
              <a:t>the</a:t>
            </a:r>
            <a:r>
              <a:rPr sz="2600" spc="229" dirty="0">
                <a:solidFill>
                  <a:srgbClr val="00AF50"/>
                </a:solidFill>
                <a:latin typeface="Times New Roman"/>
                <a:cs typeface="Times New Roman"/>
              </a:rPr>
              <a:t> </a:t>
            </a:r>
            <a:r>
              <a:rPr sz="2600" dirty="0">
                <a:solidFill>
                  <a:srgbClr val="00AF50"/>
                </a:solidFill>
                <a:latin typeface="Times New Roman"/>
                <a:cs typeface="Times New Roman"/>
              </a:rPr>
              <a:t>Roman</a:t>
            </a:r>
            <a:r>
              <a:rPr sz="2600" spc="229" dirty="0">
                <a:solidFill>
                  <a:srgbClr val="00AF50"/>
                </a:solidFill>
                <a:latin typeface="Times New Roman"/>
                <a:cs typeface="Times New Roman"/>
              </a:rPr>
              <a:t> </a:t>
            </a:r>
            <a:r>
              <a:rPr sz="2600" dirty="0">
                <a:solidFill>
                  <a:srgbClr val="00AF50"/>
                </a:solidFill>
                <a:latin typeface="Times New Roman"/>
                <a:cs typeface="Times New Roman"/>
              </a:rPr>
              <a:t>law</a:t>
            </a:r>
            <a:r>
              <a:rPr sz="2600" spc="229" dirty="0">
                <a:solidFill>
                  <a:srgbClr val="00AF50"/>
                </a:solidFill>
                <a:latin typeface="Times New Roman"/>
                <a:cs typeface="Times New Roman"/>
              </a:rPr>
              <a:t> </a:t>
            </a:r>
            <a:r>
              <a:rPr sz="2600" dirty="0">
                <a:solidFill>
                  <a:srgbClr val="00AF50"/>
                </a:solidFill>
                <a:latin typeface="Times New Roman"/>
                <a:cs typeface="Times New Roman"/>
              </a:rPr>
              <a:t>and</a:t>
            </a:r>
            <a:r>
              <a:rPr sz="2600" spc="229" dirty="0">
                <a:solidFill>
                  <a:srgbClr val="00AF50"/>
                </a:solidFill>
                <a:latin typeface="Times New Roman"/>
                <a:cs typeface="Times New Roman"/>
              </a:rPr>
              <a:t> </a:t>
            </a:r>
            <a:r>
              <a:rPr sz="2600" dirty="0">
                <a:solidFill>
                  <a:srgbClr val="00AF50"/>
                </a:solidFill>
                <a:latin typeface="Times New Roman"/>
                <a:cs typeface="Times New Roman"/>
              </a:rPr>
              <a:t>it</a:t>
            </a:r>
            <a:r>
              <a:rPr sz="2600" spc="235" dirty="0">
                <a:solidFill>
                  <a:srgbClr val="00AF50"/>
                </a:solidFill>
                <a:latin typeface="Times New Roman"/>
                <a:cs typeface="Times New Roman"/>
              </a:rPr>
              <a:t> </a:t>
            </a:r>
            <a:r>
              <a:rPr sz="2600" spc="-25" dirty="0">
                <a:solidFill>
                  <a:srgbClr val="00AF50"/>
                </a:solidFill>
                <a:latin typeface="Times New Roman"/>
                <a:cs typeface="Times New Roman"/>
              </a:rPr>
              <a:t>is </a:t>
            </a:r>
            <a:r>
              <a:rPr sz="2600" dirty="0">
                <a:solidFill>
                  <a:srgbClr val="00AF50"/>
                </a:solidFill>
                <a:latin typeface="Times New Roman"/>
                <a:cs typeface="Times New Roman"/>
              </a:rPr>
              <a:t>closely</a:t>
            </a:r>
            <a:r>
              <a:rPr sz="2600" spc="395" dirty="0">
                <a:solidFill>
                  <a:srgbClr val="00AF50"/>
                </a:solidFill>
                <a:latin typeface="Times New Roman"/>
                <a:cs typeface="Times New Roman"/>
              </a:rPr>
              <a:t> </a:t>
            </a:r>
            <a:r>
              <a:rPr sz="2600" dirty="0">
                <a:solidFill>
                  <a:srgbClr val="00AF50"/>
                </a:solidFill>
                <a:latin typeface="Times New Roman"/>
                <a:cs typeface="Times New Roman"/>
              </a:rPr>
              <a:t>related</a:t>
            </a:r>
            <a:r>
              <a:rPr sz="2600" spc="405" dirty="0">
                <a:solidFill>
                  <a:srgbClr val="00AF50"/>
                </a:solidFill>
                <a:latin typeface="Times New Roman"/>
                <a:cs typeface="Times New Roman"/>
              </a:rPr>
              <a:t> </a:t>
            </a:r>
            <a:r>
              <a:rPr sz="2600" dirty="0">
                <a:solidFill>
                  <a:srgbClr val="00AF50"/>
                </a:solidFill>
                <a:latin typeface="Times New Roman"/>
                <a:cs typeface="Times New Roman"/>
              </a:rPr>
              <a:t>to</a:t>
            </a:r>
            <a:r>
              <a:rPr sz="2600" spc="400" dirty="0">
                <a:solidFill>
                  <a:srgbClr val="00AF50"/>
                </a:solidFill>
                <a:latin typeface="Times New Roman"/>
                <a:cs typeface="Times New Roman"/>
              </a:rPr>
              <a:t> </a:t>
            </a:r>
            <a:r>
              <a:rPr sz="2600" dirty="0">
                <a:solidFill>
                  <a:srgbClr val="00AF50"/>
                </a:solidFill>
                <a:latin typeface="Times New Roman"/>
                <a:cs typeface="Times New Roman"/>
              </a:rPr>
              <a:t>Common</a:t>
            </a:r>
            <a:r>
              <a:rPr sz="2600" spc="405" dirty="0">
                <a:solidFill>
                  <a:srgbClr val="00AF50"/>
                </a:solidFill>
                <a:latin typeface="Times New Roman"/>
                <a:cs typeface="Times New Roman"/>
              </a:rPr>
              <a:t> </a:t>
            </a:r>
            <a:r>
              <a:rPr sz="2600" dirty="0">
                <a:solidFill>
                  <a:srgbClr val="00AF50"/>
                </a:solidFill>
                <a:latin typeface="Times New Roman"/>
                <a:cs typeface="Times New Roman"/>
              </a:rPr>
              <a:t>law</a:t>
            </a:r>
            <a:r>
              <a:rPr sz="2600" spc="405" dirty="0">
                <a:solidFill>
                  <a:srgbClr val="00AF50"/>
                </a:solidFill>
                <a:latin typeface="Times New Roman"/>
                <a:cs typeface="Times New Roman"/>
              </a:rPr>
              <a:t> </a:t>
            </a:r>
            <a:r>
              <a:rPr sz="2600" dirty="0">
                <a:solidFill>
                  <a:srgbClr val="00AF50"/>
                </a:solidFill>
                <a:latin typeface="Times New Roman"/>
                <a:cs typeface="Times New Roman"/>
              </a:rPr>
              <a:t>and</a:t>
            </a:r>
            <a:r>
              <a:rPr sz="2600" spc="405" dirty="0">
                <a:solidFill>
                  <a:srgbClr val="00AF50"/>
                </a:solidFill>
                <a:latin typeface="Times New Roman"/>
                <a:cs typeface="Times New Roman"/>
              </a:rPr>
              <a:t> </a:t>
            </a:r>
            <a:r>
              <a:rPr sz="2600" dirty="0">
                <a:solidFill>
                  <a:srgbClr val="00AF50"/>
                </a:solidFill>
                <a:latin typeface="Times New Roman"/>
                <a:cs typeface="Times New Roman"/>
              </a:rPr>
              <a:t>moral</a:t>
            </a:r>
            <a:r>
              <a:rPr sz="2600" spc="385" dirty="0">
                <a:solidFill>
                  <a:srgbClr val="00AF50"/>
                </a:solidFill>
                <a:latin typeface="Times New Roman"/>
                <a:cs typeface="Times New Roman"/>
              </a:rPr>
              <a:t> </a:t>
            </a:r>
            <a:r>
              <a:rPr sz="2600" dirty="0">
                <a:solidFill>
                  <a:srgbClr val="00AF50"/>
                </a:solidFill>
                <a:latin typeface="Times New Roman"/>
                <a:cs typeface="Times New Roman"/>
              </a:rPr>
              <a:t>principles</a:t>
            </a:r>
            <a:r>
              <a:rPr sz="2600" spc="400" dirty="0">
                <a:solidFill>
                  <a:srgbClr val="00AF50"/>
                </a:solidFill>
                <a:latin typeface="Times New Roman"/>
                <a:cs typeface="Times New Roman"/>
              </a:rPr>
              <a:t> </a:t>
            </a:r>
            <a:r>
              <a:rPr sz="2600" dirty="0">
                <a:solidFill>
                  <a:srgbClr val="00AF50"/>
                </a:solidFill>
                <a:latin typeface="Times New Roman"/>
                <a:cs typeface="Times New Roman"/>
              </a:rPr>
              <a:t>but</a:t>
            </a:r>
            <a:r>
              <a:rPr sz="2600" spc="395" dirty="0">
                <a:solidFill>
                  <a:srgbClr val="00AF50"/>
                </a:solidFill>
                <a:latin typeface="Times New Roman"/>
                <a:cs typeface="Times New Roman"/>
              </a:rPr>
              <a:t> </a:t>
            </a:r>
            <a:r>
              <a:rPr sz="2600" dirty="0">
                <a:solidFill>
                  <a:srgbClr val="00AF50"/>
                </a:solidFill>
                <a:latin typeface="Times New Roman"/>
                <a:cs typeface="Times New Roman"/>
              </a:rPr>
              <a:t>is</a:t>
            </a:r>
            <a:r>
              <a:rPr sz="2600" spc="395" dirty="0">
                <a:solidFill>
                  <a:srgbClr val="00AF50"/>
                </a:solidFill>
                <a:latin typeface="Times New Roman"/>
                <a:cs typeface="Times New Roman"/>
              </a:rPr>
              <a:t> </a:t>
            </a:r>
            <a:r>
              <a:rPr sz="2600" spc="-25" dirty="0">
                <a:solidFill>
                  <a:srgbClr val="00AF50"/>
                </a:solidFill>
                <a:latin typeface="Times New Roman"/>
                <a:cs typeface="Times New Roman"/>
              </a:rPr>
              <a:t>not </a:t>
            </a:r>
            <a:r>
              <a:rPr sz="2600" spc="-10" dirty="0">
                <a:solidFill>
                  <a:srgbClr val="00AF50"/>
                </a:solidFill>
                <a:latin typeface="Times New Roman"/>
                <a:cs typeface="Times New Roman"/>
              </a:rPr>
              <a:t>codified.</a:t>
            </a:r>
            <a:endParaRPr sz="2600" dirty="0">
              <a:latin typeface="Times New Roman"/>
              <a:cs typeface="Times New Roman"/>
            </a:endParaRPr>
          </a:p>
          <a:p>
            <a:pPr marL="184785" indent="-172085" algn="just">
              <a:lnSpc>
                <a:spcPct val="100000"/>
              </a:lnSpc>
              <a:spcBef>
                <a:spcPts val="190"/>
              </a:spcBef>
              <a:buFont typeface="Arial MT"/>
              <a:buChar char="•"/>
              <a:tabLst>
                <a:tab pos="184785" algn="l"/>
              </a:tabLst>
            </a:pPr>
            <a:r>
              <a:rPr sz="2600" spc="-10" dirty="0">
                <a:solidFill>
                  <a:srgbClr val="6F2F9F"/>
                </a:solidFill>
                <a:latin typeface="Times New Roman"/>
                <a:cs typeface="Times New Roman"/>
              </a:rPr>
              <a:t>'Natural</a:t>
            </a:r>
            <a:r>
              <a:rPr sz="2600" spc="-50" dirty="0">
                <a:solidFill>
                  <a:srgbClr val="6F2F9F"/>
                </a:solidFill>
                <a:latin typeface="Times New Roman"/>
                <a:cs typeface="Times New Roman"/>
              </a:rPr>
              <a:t> </a:t>
            </a:r>
            <a:r>
              <a:rPr sz="2600" spc="-65" dirty="0">
                <a:solidFill>
                  <a:srgbClr val="6F2F9F"/>
                </a:solidFill>
                <a:latin typeface="Times New Roman"/>
                <a:cs typeface="Times New Roman"/>
              </a:rPr>
              <a:t>Justice'</a:t>
            </a:r>
            <a:r>
              <a:rPr sz="2600" spc="-50" dirty="0">
                <a:solidFill>
                  <a:srgbClr val="6F2F9F"/>
                </a:solidFill>
                <a:latin typeface="Times New Roman"/>
                <a:cs typeface="Times New Roman"/>
              </a:rPr>
              <a:t> </a:t>
            </a:r>
            <a:r>
              <a:rPr sz="2600" dirty="0">
                <a:solidFill>
                  <a:srgbClr val="6F2F9F"/>
                </a:solidFill>
                <a:latin typeface="Times New Roman"/>
                <a:cs typeface="Times New Roman"/>
              </a:rPr>
              <a:t>-</a:t>
            </a:r>
            <a:r>
              <a:rPr sz="2600" spc="-85" dirty="0">
                <a:solidFill>
                  <a:srgbClr val="6F2F9F"/>
                </a:solidFill>
                <a:latin typeface="Times New Roman"/>
                <a:cs typeface="Times New Roman"/>
              </a:rPr>
              <a:t> </a:t>
            </a:r>
            <a:r>
              <a:rPr sz="2600" dirty="0">
                <a:solidFill>
                  <a:srgbClr val="6F2F9F"/>
                </a:solidFill>
                <a:latin typeface="Times New Roman"/>
                <a:cs typeface="Times New Roman"/>
              </a:rPr>
              <a:t>an</a:t>
            </a:r>
            <a:r>
              <a:rPr sz="2600" spc="-60" dirty="0">
                <a:solidFill>
                  <a:srgbClr val="6F2F9F"/>
                </a:solidFill>
                <a:latin typeface="Times New Roman"/>
                <a:cs typeface="Times New Roman"/>
              </a:rPr>
              <a:t> </a:t>
            </a:r>
            <a:r>
              <a:rPr sz="2600" spc="-45" dirty="0">
                <a:solidFill>
                  <a:srgbClr val="6F2F9F"/>
                </a:solidFill>
                <a:latin typeface="Times New Roman"/>
                <a:cs typeface="Times New Roman"/>
              </a:rPr>
              <a:t>expression</a:t>
            </a:r>
            <a:r>
              <a:rPr sz="2600" spc="-85" dirty="0">
                <a:solidFill>
                  <a:srgbClr val="6F2F9F"/>
                </a:solidFill>
                <a:latin typeface="Times New Roman"/>
                <a:cs typeface="Times New Roman"/>
              </a:rPr>
              <a:t> </a:t>
            </a:r>
            <a:r>
              <a:rPr sz="2600" dirty="0">
                <a:solidFill>
                  <a:srgbClr val="6F2F9F"/>
                </a:solidFill>
                <a:latin typeface="Times New Roman"/>
                <a:cs typeface="Times New Roman"/>
              </a:rPr>
              <a:t>of</a:t>
            </a:r>
            <a:r>
              <a:rPr sz="2600" spc="229" dirty="0">
                <a:solidFill>
                  <a:srgbClr val="6F2F9F"/>
                </a:solidFill>
                <a:latin typeface="Times New Roman"/>
                <a:cs typeface="Times New Roman"/>
              </a:rPr>
              <a:t> </a:t>
            </a:r>
            <a:r>
              <a:rPr sz="2600" spc="-35" dirty="0">
                <a:solidFill>
                  <a:srgbClr val="6F2F9F"/>
                </a:solidFill>
                <a:latin typeface="Times New Roman"/>
                <a:cs typeface="Times New Roman"/>
              </a:rPr>
              <a:t>English</a:t>
            </a:r>
            <a:r>
              <a:rPr sz="2600" spc="-65" dirty="0">
                <a:solidFill>
                  <a:srgbClr val="6F2F9F"/>
                </a:solidFill>
                <a:latin typeface="Times New Roman"/>
                <a:cs typeface="Times New Roman"/>
              </a:rPr>
              <a:t> </a:t>
            </a:r>
            <a:r>
              <a:rPr sz="2600" dirty="0">
                <a:solidFill>
                  <a:srgbClr val="6F2F9F"/>
                </a:solidFill>
                <a:latin typeface="Times New Roman"/>
                <a:cs typeface="Times New Roman"/>
              </a:rPr>
              <a:t>common</a:t>
            </a:r>
            <a:r>
              <a:rPr sz="2600" spc="-85" dirty="0">
                <a:solidFill>
                  <a:srgbClr val="6F2F9F"/>
                </a:solidFill>
                <a:latin typeface="Times New Roman"/>
                <a:cs typeface="Times New Roman"/>
              </a:rPr>
              <a:t> </a:t>
            </a:r>
            <a:r>
              <a:rPr sz="2600" spc="-20" dirty="0">
                <a:solidFill>
                  <a:srgbClr val="6F2F9F"/>
                </a:solidFill>
                <a:latin typeface="Times New Roman"/>
                <a:cs typeface="Times New Roman"/>
              </a:rPr>
              <a:t>law.</a:t>
            </a:r>
            <a:endParaRPr sz="2600" dirty="0">
              <a:latin typeface="Times New Roman"/>
              <a:cs typeface="Times New Roman"/>
            </a:endParaRPr>
          </a:p>
          <a:p>
            <a:pPr marL="184785" marR="5080" indent="-172720" algn="just">
              <a:lnSpc>
                <a:spcPct val="80000"/>
              </a:lnSpc>
              <a:spcBef>
                <a:spcPts val="795"/>
              </a:spcBef>
              <a:buFont typeface="Arial MT"/>
              <a:buChar char="•"/>
              <a:tabLst>
                <a:tab pos="184785" algn="l"/>
              </a:tabLst>
            </a:pPr>
            <a:r>
              <a:rPr sz="2600" dirty="0">
                <a:latin typeface="Times New Roman"/>
                <a:cs typeface="Times New Roman"/>
              </a:rPr>
              <a:t>In</a:t>
            </a:r>
            <a:r>
              <a:rPr sz="2600" spc="405" dirty="0">
                <a:latin typeface="Times New Roman"/>
                <a:cs typeface="Times New Roman"/>
              </a:rPr>
              <a:t> </a:t>
            </a:r>
            <a:r>
              <a:rPr sz="2600" dirty="0">
                <a:latin typeface="Times New Roman"/>
                <a:cs typeface="Times New Roman"/>
              </a:rPr>
              <a:t>the</a:t>
            </a:r>
            <a:r>
              <a:rPr sz="2600" spc="-30" dirty="0">
                <a:latin typeface="Times New Roman"/>
                <a:cs typeface="Times New Roman"/>
              </a:rPr>
              <a:t> English</a:t>
            </a:r>
            <a:r>
              <a:rPr sz="2600" spc="-35" dirty="0">
                <a:latin typeface="Times New Roman"/>
                <a:cs typeface="Times New Roman"/>
              </a:rPr>
              <a:t> </a:t>
            </a:r>
            <a:r>
              <a:rPr sz="2600" spc="-50" dirty="0">
                <a:latin typeface="Times New Roman"/>
                <a:cs typeface="Times New Roman"/>
              </a:rPr>
              <a:t>decision,</a:t>
            </a:r>
            <a:r>
              <a:rPr sz="2600" spc="-30" dirty="0">
                <a:latin typeface="Times New Roman"/>
                <a:cs typeface="Times New Roman"/>
              </a:rPr>
              <a:t> </a:t>
            </a:r>
            <a:r>
              <a:rPr sz="2600" spc="-45" dirty="0">
                <a:solidFill>
                  <a:srgbClr val="FF0000"/>
                </a:solidFill>
                <a:latin typeface="Times New Roman"/>
                <a:cs typeface="Times New Roman"/>
              </a:rPr>
              <a:t>Local</a:t>
            </a:r>
            <a:r>
              <a:rPr sz="2600" spc="-35" dirty="0">
                <a:solidFill>
                  <a:srgbClr val="FF0000"/>
                </a:solidFill>
                <a:latin typeface="Times New Roman"/>
                <a:cs typeface="Times New Roman"/>
              </a:rPr>
              <a:t> </a:t>
            </a:r>
            <a:r>
              <a:rPr sz="2600" dirty="0">
                <a:solidFill>
                  <a:srgbClr val="FF0000"/>
                </a:solidFill>
                <a:latin typeface="Times New Roman"/>
                <a:cs typeface="Times New Roman"/>
              </a:rPr>
              <a:t>Government</a:t>
            </a:r>
            <a:r>
              <a:rPr sz="2600" spc="-40" dirty="0">
                <a:solidFill>
                  <a:srgbClr val="FF0000"/>
                </a:solidFill>
                <a:latin typeface="Times New Roman"/>
                <a:cs typeface="Times New Roman"/>
              </a:rPr>
              <a:t> </a:t>
            </a:r>
            <a:r>
              <a:rPr sz="2600" spc="-20" dirty="0">
                <a:solidFill>
                  <a:srgbClr val="FF0000"/>
                </a:solidFill>
                <a:latin typeface="Times New Roman"/>
                <a:cs typeface="Times New Roman"/>
              </a:rPr>
              <a:t>Board</a:t>
            </a:r>
            <a:r>
              <a:rPr sz="2600" spc="-30" dirty="0">
                <a:solidFill>
                  <a:srgbClr val="FF0000"/>
                </a:solidFill>
                <a:latin typeface="Times New Roman"/>
                <a:cs typeface="Times New Roman"/>
              </a:rPr>
              <a:t> </a:t>
            </a:r>
            <a:r>
              <a:rPr sz="2600" spc="-290" dirty="0">
                <a:solidFill>
                  <a:srgbClr val="FF0000"/>
                </a:solidFill>
                <a:latin typeface="Times New Roman"/>
                <a:cs typeface="Times New Roman"/>
              </a:rPr>
              <a:t>v.</a:t>
            </a:r>
            <a:r>
              <a:rPr sz="2600" spc="130" dirty="0">
                <a:solidFill>
                  <a:srgbClr val="FF0000"/>
                </a:solidFill>
                <a:latin typeface="Times New Roman"/>
                <a:cs typeface="Times New Roman"/>
              </a:rPr>
              <a:t> </a:t>
            </a:r>
            <a:r>
              <a:rPr sz="2600" spc="-75" dirty="0">
                <a:solidFill>
                  <a:srgbClr val="FF0000"/>
                </a:solidFill>
                <a:latin typeface="Times New Roman"/>
                <a:cs typeface="Times New Roman"/>
              </a:rPr>
              <a:t>Arlidge</a:t>
            </a:r>
            <a:r>
              <a:rPr sz="2600" spc="-75" dirty="0">
                <a:latin typeface="Times New Roman"/>
                <a:cs typeface="Times New Roman"/>
              </a:rPr>
              <a:t>,</a:t>
            </a:r>
            <a:r>
              <a:rPr sz="2600" spc="-40" dirty="0">
                <a:latin typeface="Times New Roman"/>
                <a:cs typeface="Times New Roman"/>
              </a:rPr>
              <a:t> </a:t>
            </a:r>
            <a:r>
              <a:rPr sz="2600" spc="-25" dirty="0">
                <a:latin typeface="Times New Roman"/>
                <a:cs typeface="Times New Roman"/>
              </a:rPr>
              <a:t>(1915) </a:t>
            </a:r>
            <a:r>
              <a:rPr sz="2600" spc="-45" dirty="0">
                <a:latin typeface="Times New Roman"/>
                <a:cs typeface="Times New Roman"/>
              </a:rPr>
              <a:t>AC</a:t>
            </a:r>
            <a:r>
              <a:rPr sz="2600" spc="-70" dirty="0">
                <a:latin typeface="Times New Roman"/>
                <a:cs typeface="Times New Roman"/>
              </a:rPr>
              <a:t> </a:t>
            </a:r>
            <a:r>
              <a:rPr sz="2600" dirty="0">
                <a:latin typeface="Times New Roman"/>
                <a:cs typeface="Times New Roman"/>
              </a:rPr>
              <a:t>120</a:t>
            </a:r>
            <a:r>
              <a:rPr sz="2600" spc="-65" dirty="0">
                <a:latin typeface="Times New Roman"/>
                <a:cs typeface="Times New Roman"/>
              </a:rPr>
              <a:t> </a:t>
            </a:r>
            <a:r>
              <a:rPr sz="2600" spc="-55" dirty="0">
                <a:latin typeface="Times New Roman"/>
                <a:cs typeface="Times New Roman"/>
              </a:rPr>
              <a:t>(138)</a:t>
            </a:r>
            <a:r>
              <a:rPr sz="2600" spc="-70" dirty="0">
                <a:latin typeface="Times New Roman"/>
                <a:cs typeface="Times New Roman"/>
              </a:rPr>
              <a:t> </a:t>
            </a:r>
            <a:r>
              <a:rPr sz="2600" dirty="0">
                <a:latin typeface="Times New Roman"/>
                <a:cs typeface="Times New Roman"/>
              </a:rPr>
              <a:t>HL</a:t>
            </a:r>
            <a:r>
              <a:rPr sz="2600" spc="-70" dirty="0">
                <a:latin typeface="Times New Roman"/>
                <a:cs typeface="Times New Roman"/>
              </a:rPr>
              <a:t> </a:t>
            </a:r>
            <a:r>
              <a:rPr sz="2600" spc="-10" dirty="0">
                <a:latin typeface="Times New Roman"/>
                <a:cs typeface="Times New Roman"/>
              </a:rPr>
              <a:t>Viscount</a:t>
            </a:r>
            <a:r>
              <a:rPr sz="2600" spc="-65" dirty="0">
                <a:latin typeface="Times New Roman"/>
                <a:cs typeface="Times New Roman"/>
              </a:rPr>
              <a:t> </a:t>
            </a:r>
            <a:r>
              <a:rPr sz="2600" spc="-10" dirty="0">
                <a:latin typeface="Times New Roman"/>
                <a:cs typeface="Times New Roman"/>
              </a:rPr>
              <a:t>Haldane</a:t>
            </a:r>
            <a:r>
              <a:rPr sz="2600" spc="-70" dirty="0">
                <a:latin typeface="Times New Roman"/>
                <a:cs typeface="Times New Roman"/>
              </a:rPr>
              <a:t> </a:t>
            </a:r>
            <a:r>
              <a:rPr sz="2600" dirty="0">
                <a:latin typeface="Times New Roman"/>
                <a:cs typeface="Times New Roman"/>
              </a:rPr>
              <a:t>observed</a:t>
            </a:r>
            <a:r>
              <a:rPr sz="2600" spc="520" dirty="0">
                <a:latin typeface="Times New Roman"/>
                <a:cs typeface="Times New Roman"/>
              </a:rPr>
              <a:t> </a:t>
            </a:r>
            <a:r>
              <a:rPr sz="2600" spc="-10" dirty="0">
                <a:latin typeface="Times New Roman"/>
                <a:cs typeface="Times New Roman"/>
              </a:rPr>
              <a:t>"...</a:t>
            </a:r>
            <a:r>
              <a:rPr sz="2600" spc="-10" dirty="0">
                <a:solidFill>
                  <a:srgbClr val="00AF50"/>
                </a:solidFill>
                <a:latin typeface="Times New Roman"/>
                <a:cs typeface="Times New Roman"/>
              </a:rPr>
              <a:t>those</a:t>
            </a:r>
            <a:r>
              <a:rPr sz="2600" spc="-55" dirty="0">
                <a:solidFill>
                  <a:srgbClr val="00AF50"/>
                </a:solidFill>
                <a:latin typeface="Times New Roman"/>
                <a:cs typeface="Times New Roman"/>
              </a:rPr>
              <a:t> </a:t>
            </a:r>
            <a:r>
              <a:rPr sz="2600" dirty="0">
                <a:solidFill>
                  <a:srgbClr val="00AF50"/>
                </a:solidFill>
                <a:latin typeface="Times New Roman"/>
                <a:cs typeface="Times New Roman"/>
              </a:rPr>
              <a:t>whose</a:t>
            </a:r>
            <a:r>
              <a:rPr sz="2600" spc="-65" dirty="0">
                <a:solidFill>
                  <a:srgbClr val="00AF50"/>
                </a:solidFill>
                <a:latin typeface="Times New Roman"/>
                <a:cs typeface="Times New Roman"/>
              </a:rPr>
              <a:t> </a:t>
            </a:r>
            <a:r>
              <a:rPr sz="2600" spc="-20" dirty="0">
                <a:solidFill>
                  <a:srgbClr val="00AF50"/>
                </a:solidFill>
                <a:latin typeface="Times New Roman"/>
                <a:cs typeface="Times New Roman"/>
              </a:rPr>
              <a:t>duty </a:t>
            </a:r>
            <a:r>
              <a:rPr sz="2600" dirty="0">
                <a:solidFill>
                  <a:srgbClr val="00AF50"/>
                </a:solidFill>
                <a:latin typeface="Times New Roman"/>
                <a:cs typeface="Times New Roman"/>
              </a:rPr>
              <a:t>it</a:t>
            </a:r>
            <a:r>
              <a:rPr sz="2600" spc="25" dirty="0">
                <a:solidFill>
                  <a:srgbClr val="00AF50"/>
                </a:solidFill>
                <a:latin typeface="Times New Roman"/>
                <a:cs typeface="Times New Roman"/>
              </a:rPr>
              <a:t> </a:t>
            </a:r>
            <a:r>
              <a:rPr sz="2600" dirty="0">
                <a:solidFill>
                  <a:srgbClr val="00AF50"/>
                </a:solidFill>
                <a:latin typeface="Times New Roman"/>
                <a:cs typeface="Times New Roman"/>
              </a:rPr>
              <a:t>is</a:t>
            </a:r>
            <a:r>
              <a:rPr sz="2600" spc="30" dirty="0">
                <a:solidFill>
                  <a:srgbClr val="00AF50"/>
                </a:solidFill>
                <a:latin typeface="Times New Roman"/>
                <a:cs typeface="Times New Roman"/>
              </a:rPr>
              <a:t> </a:t>
            </a:r>
            <a:r>
              <a:rPr sz="2600" dirty="0">
                <a:solidFill>
                  <a:srgbClr val="00AF50"/>
                </a:solidFill>
                <a:latin typeface="Times New Roman"/>
                <a:cs typeface="Times New Roman"/>
              </a:rPr>
              <a:t>to</a:t>
            </a:r>
            <a:r>
              <a:rPr sz="2600" spc="35" dirty="0">
                <a:solidFill>
                  <a:srgbClr val="00AF50"/>
                </a:solidFill>
                <a:latin typeface="Times New Roman"/>
                <a:cs typeface="Times New Roman"/>
              </a:rPr>
              <a:t> </a:t>
            </a:r>
            <a:r>
              <a:rPr sz="2600" dirty="0">
                <a:solidFill>
                  <a:srgbClr val="00AF50"/>
                </a:solidFill>
                <a:latin typeface="Times New Roman"/>
                <a:cs typeface="Times New Roman"/>
              </a:rPr>
              <a:t>decide</a:t>
            </a:r>
            <a:r>
              <a:rPr sz="2600" spc="30" dirty="0">
                <a:solidFill>
                  <a:srgbClr val="00AF50"/>
                </a:solidFill>
                <a:latin typeface="Times New Roman"/>
                <a:cs typeface="Times New Roman"/>
              </a:rPr>
              <a:t> </a:t>
            </a:r>
            <a:r>
              <a:rPr sz="2600" dirty="0">
                <a:solidFill>
                  <a:srgbClr val="00AF50"/>
                </a:solidFill>
                <a:latin typeface="Times New Roman"/>
                <a:cs typeface="Times New Roman"/>
              </a:rPr>
              <a:t>must</a:t>
            </a:r>
            <a:r>
              <a:rPr sz="2600" spc="30" dirty="0">
                <a:solidFill>
                  <a:srgbClr val="00AF50"/>
                </a:solidFill>
                <a:latin typeface="Times New Roman"/>
                <a:cs typeface="Times New Roman"/>
              </a:rPr>
              <a:t> </a:t>
            </a:r>
            <a:r>
              <a:rPr sz="2600" dirty="0">
                <a:solidFill>
                  <a:srgbClr val="00AF50"/>
                </a:solidFill>
                <a:latin typeface="Times New Roman"/>
                <a:cs typeface="Times New Roman"/>
              </a:rPr>
              <a:t>act</a:t>
            </a:r>
            <a:r>
              <a:rPr sz="2600" spc="35" dirty="0">
                <a:solidFill>
                  <a:srgbClr val="00AF50"/>
                </a:solidFill>
                <a:latin typeface="Times New Roman"/>
                <a:cs typeface="Times New Roman"/>
              </a:rPr>
              <a:t> </a:t>
            </a:r>
            <a:r>
              <a:rPr sz="2600" spc="-114" dirty="0">
                <a:solidFill>
                  <a:srgbClr val="00AF50"/>
                </a:solidFill>
                <a:latin typeface="Times New Roman"/>
                <a:cs typeface="Times New Roman"/>
              </a:rPr>
              <a:t>Judicially</a:t>
            </a:r>
            <a:r>
              <a:rPr sz="2600" spc="-114" dirty="0">
                <a:solidFill>
                  <a:srgbClr val="006FC0"/>
                </a:solidFill>
                <a:latin typeface="Times New Roman"/>
                <a:cs typeface="Times New Roman"/>
              </a:rPr>
              <a:t>.</a:t>
            </a:r>
            <a:r>
              <a:rPr sz="2600" spc="30" dirty="0">
                <a:solidFill>
                  <a:srgbClr val="006FC0"/>
                </a:solidFill>
                <a:latin typeface="Times New Roman"/>
                <a:cs typeface="Times New Roman"/>
              </a:rPr>
              <a:t> </a:t>
            </a:r>
            <a:r>
              <a:rPr sz="2600" dirty="0">
                <a:solidFill>
                  <a:srgbClr val="FF00FF"/>
                </a:solidFill>
                <a:latin typeface="Times New Roman"/>
                <a:cs typeface="Times New Roman"/>
              </a:rPr>
              <a:t>They</a:t>
            </a:r>
            <a:r>
              <a:rPr sz="2600" spc="35" dirty="0">
                <a:solidFill>
                  <a:srgbClr val="FF00FF"/>
                </a:solidFill>
                <a:latin typeface="Times New Roman"/>
                <a:cs typeface="Times New Roman"/>
              </a:rPr>
              <a:t> </a:t>
            </a:r>
            <a:r>
              <a:rPr sz="2600" dirty="0">
                <a:solidFill>
                  <a:srgbClr val="FF00FF"/>
                </a:solidFill>
                <a:latin typeface="Times New Roman"/>
                <a:cs typeface="Times New Roman"/>
              </a:rPr>
              <a:t>must</a:t>
            </a:r>
            <a:r>
              <a:rPr sz="2600" spc="40" dirty="0">
                <a:solidFill>
                  <a:srgbClr val="FF00FF"/>
                </a:solidFill>
                <a:latin typeface="Times New Roman"/>
                <a:cs typeface="Times New Roman"/>
              </a:rPr>
              <a:t> </a:t>
            </a:r>
            <a:r>
              <a:rPr sz="2600" dirty="0">
                <a:solidFill>
                  <a:srgbClr val="FF00FF"/>
                </a:solidFill>
                <a:latin typeface="Times New Roman"/>
                <a:cs typeface="Times New Roman"/>
              </a:rPr>
              <a:t>deal</a:t>
            </a:r>
            <a:r>
              <a:rPr sz="2600" spc="30" dirty="0">
                <a:solidFill>
                  <a:srgbClr val="FF00FF"/>
                </a:solidFill>
                <a:latin typeface="Times New Roman"/>
                <a:cs typeface="Times New Roman"/>
              </a:rPr>
              <a:t> </a:t>
            </a:r>
            <a:r>
              <a:rPr sz="2600" dirty="0">
                <a:solidFill>
                  <a:srgbClr val="FF00FF"/>
                </a:solidFill>
                <a:latin typeface="Times New Roman"/>
                <a:cs typeface="Times New Roman"/>
              </a:rPr>
              <a:t>with</a:t>
            </a:r>
            <a:r>
              <a:rPr sz="2600" spc="50" dirty="0">
                <a:solidFill>
                  <a:srgbClr val="FF00FF"/>
                </a:solidFill>
                <a:latin typeface="Times New Roman"/>
                <a:cs typeface="Times New Roman"/>
              </a:rPr>
              <a:t> </a:t>
            </a:r>
            <a:r>
              <a:rPr sz="2600" dirty="0">
                <a:solidFill>
                  <a:srgbClr val="FF00FF"/>
                </a:solidFill>
                <a:latin typeface="Times New Roman"/>
                <a:cs typeface="Times New Roman"/>
              </a:rPr>
              <a:t>the</a:t>
            </a:r>
            <a:r>
              <a:rPr sz="2600" spc="20" dirty="0">
                <a:solidFill>
                  <a:srgbClr val="FF00FF"/>
                </a:solidFill>
                <a:latin typeface="Times New Roman"/>
                <a:cs typeface="Times New Roman"/>
              </a:rPr>
              <a:t> </a:t>
            </a:r>
            <a:r>
              <a:rPr sz="2600" spc="-10" dirty="0">
                <a:solidFill>
                  <a:srgbClr val="FF00FF"/>
                </a:solidFill>
                <a:latin typeface="Times New Roman"/>
                <a:cs typeface="Times New Roman"/>
              </a:rPr>
              <a:t>question </a:t>
            </a:r>
            <a:r>
              <a:rPr sz="2600" dirty="0">
                <a:solidFill>
                  <a:srgbClr val="FF00FF"/>
                </a:solidFill>
                <a:latin typeface="Times New Roman"/>
                <a:cs typeface="Times New Roman"/>
              </a:rPr>
              <a:t>referred</a:t>
            </a:r>
            <a:r>
              <a:rPr sz="2600" spc="290" dirty="0">
                <a:solidFill>
                  <a:srgbClr val="FF00FF"/>
                </a:solidFill>
                <a:latin typeface="Times New Roman"/>
                <a:cs typeface="Times New Roman"/>
              </a:rPr>
              <a:t> </a:t>
            </a:r>
            <a:r>
              <a:rPr sz="2600" dirty="0">
                <a:solidFill>
                  <a:srgbClr val="FF00FF"/>
                </a:solidFill>
                <a:latin typeface="Times New Roman"/>
                <a:cs typeface="Times New Roman"/>
              </a:rPr>
              <a:t>to</a:t>
            </a:r>
            <a:r>
              <a:rPr sz="2600" spc="290" dirty="0">
                <a:solidFill>
                  <a:srgbClr val="FF00FF"/>
                </a:solidFill>
                <a:latin typeface="Times New Roman"/>
                <a:cs typeface="Times New Roman"/>
              </a:rPr>
              <a:t> </a:t>
            </a:r>
            <a:r>
              <a:rPr sz="2600" dirty="0">
                <a:solidFill>
                  <a:srgbClr val="FF00FF"/>
                </a:solidFill>
                <a:latin typeface="Times New Roman"/>
                <a:cs typeface="Times New Roman"/>
              </a:rPr>
              <a:t>them</a:t>
            </a:r>
            <a:r>
              <a:rPr sz="2600" spc="275" dirty="0">
                <a:solidFill>
                  <a:srgbClr val="FF00FF"/>
                </a:solidFill>
                <a:latin typeface="Times New Roman"/>
                <a:cs typeface="Times New Roman"/>
              </a:rPr>
              <a:t> </a:t>
            </a:r>
            <a:r>
              <a:rPr sz="2600" dirty="0">
                <a:solidFill>
                  <a:srgbClr val="FF00FF"/>
                </a:solidFill>
                <a:latin typeface="Times New Roman"/>
                <a:cs typeface="Times New Roman"/>
              </a:rPr>
              <a:t>without</a:t>
            </a:r>
            <a:r>
              <a:rPr sz="2600" spc="285" dirty="0">
                <a:solidFill>
                  <a:srgbClr val="FF00FF"/>
                </a:solidFill>
                <a:latin typeface="Times New Roman"/>
                <a:cs typeface="Times New Roman"/>
              </a:rPr>
              <a:t> </a:t>
            </a:r>
            <a:r>
              <a:rPr sz="2600" dirty="0">
                <a:solidFill>
                  <a:srgbClr val="FF00FF"/>
                </a:solidFill>
                <a:latin typeface="Times New Roman"/>
                <a:cs typeface="Times New Roman"/>
              </a:rPr>
              <a:t>bias</a:t>
            </a:r>
            <a:r>
              <a:rPr sz="2600" spc="285" dirty="0">
                <a:solidFill>
                  <a:srgbClr val="FF00FF"/>
                </a:solidFill>
                <a:latin typeface="Times New Roman"/>
                <a:cs typeface="Times New Roman"/>
              </a:rPr>
              <a:t> </a:t>
            </a:r>
            <a:r>
              <a:rPr sz="2600" dirty="0">
                <a:solidFill>
                  <a:srgbClr val="FF00FF"/>
                </a:solidFill>
                <a:latin typeface="Times New Roman"/>
                <a:cs typeface="Times New Roman"/>
              </a:rPr>
              <a:t>and</a:t>
            </a:r>
            <a:r>
              <a:rPr sz="2600" spc="290" dirty="0">
                <a:solidFill>
                  <a:srgbClr val="FF00FF"/>
                </a:solidFill>
                <a:latin typeface="Times New Roman"/>
                <a:cs typeface="Times New Roman"/>
              </a:rPr>
              <a:t> </a:t>
            </a:r>
            <a:r>
              <a:rPr sz="2600" dirty="0">
                <a:solidFill>
                  <a:srgbClr val="FF00FF"/>
                </a:solidFill>
                <a:latin typeface="Times New Roman"/>
                <a:cs typeface="Times New Roman"/>
              </a:rPr>
              <a:t>they</a:t>
            </a:r>
            <a:r>
              <a:rPr sz="2600" spc="270" dirty="0">
                <a:solidFill>
                  <a:srgbClr val="FF00FF"/>
                </a:solidFill>
                <a:latin typeface="Times New Roman"/>
                <a:cs typeface="Times New Roman"/>
              </a:rPr>
              <a:t> </a:t>
            </a:r>
            <a:r>
              <a:rPr sz="2600" dirty="0">
                <a:solidFill>
                  <a:srgbClr val="FF00FF"/>
                </a:solidFill>
                <a:latin typeface="Times New Roman"/>
                <a:cs typeface="Times New Roman"/>
              </a:rPr>
              <a:t>must</a:t>
            </a:r>
            <a:r>
              <a:rPr sz="2600" spc="285" dirty="0">
                <a:solidFill>
                  <a:srgbClr val="FF00FF"/>
                </a:solidFill>
                <a:latin typeface="Times New Roman"/>
                <a:cs typeface="Times New Roman"/>
              </a:rPr>
              <a:t> </a:t>
            </a:r>
            <a:r>
              <a:rPr sz="2600" dirty="0">
                <a:solidFill>
                  <a:srgbClr val="FF00FF"/>
                </a:solidFill>
                <a:latin typeface="Times New Roman"/>
                <a:cs typeface="Times New Roman"/>
              </a:rPr>
              <a:t>give</a:t>
            </a:r>
            <a:r>
              <a:rPr sz="2600" spc="290" dirty="0">
                <a:solidFill>
                  <a:srgbClr val="FF00FF"/>
                </a:solidFill>
                <a:latin typeface="Times New Roman"/>
                <a:cs typeface="Times New Roman"/>
              </a:rPr>
              <a:t> </a:t>
            </a:r>
            <a:r>
              <a:rPr sz="2600" dirty="0">
                <a:solidFill>
                  <a:srgbClr val="FF00FF"/>
                </a:solidFill>
                <a:latin typeface="Times New Roman"/>
                <a:cs typeface="Times New Roman"/>
              </a:rPr>
              <a:t>to</a:t>
            </a:r>
            <a:r>
              <a:rPr sz="2600" spc="290" dirty="0">
                <a:solidFill>
                  <a:srgbClr val="FF00FF"/>
                </a:solidFill>
                <a:latin typeface="Times New Roman"/>
                <a:cs typeface="Times New Roman"/>
              </a:rPr>
              <a:t> </a:t>
            </a:r>
            <a:r>
              <a:rPr sz="2600" dirty="0">
                <a:solidFill>
                  <a:srgbClr val="FF00FF"/>
                </a:solidFill>
                <a:latin typeface="Times New Roman"/>
                <a:cs typeface="Times New Roman"/>
              </a:rPr>
              <a:t>each</a:t>
            </a:r>
            <a:r>
              <a:rPr sz="2600" spc="290" dirty="0">
                <a:solidFill>
                  <a:srgbClr val="FF00FF"/>
                </a:solidFill>
                <a:latin typeface="Times New Roman"/>
                <a:cs typeface="Times New Roman"/>
              </a:rPr>
              <a:t> </a:t>
            </a:r>
            <a:r>
              <a:rPr sz="2600" dirty="0">
                <a:solidFill>
                  <a:srgbClr val="FF00FF"/>
                </a:solidFill>
                <a:latin typeface="Times New Roman"/>
                <a:cs typeface="Times New Roman"/>
              </a:rPr>
              <a:t>of</a:t>
            </a:r>
            <a:r>
              <a:rPr sz="2600" spc="570" dirty="0">
                <a:solidFill>
                  <a:srgbClr val="FF00FF"/>
                </a:solidFill>
                <a:latin typeface="Times New Roman"/>
                <a:cs typeface="Times New Roman"/>
              </a:rPr>
              <a:t> </a:t>
            </a:r>
            <a:r>
              <a:rPr sz="2600" spc="-25" dirty="0">
                <a:solidFill>
                  <a:srgbClr val="FF00FF"/>
                </a:solidFill>
                <a:latin typeface="Times New Roman"/>
                <a:cs typeface="Times New Roman"/>
              </a:rPr>
              <a:t>the </a:t>
            </a:r>
            <a:r>
              <a:rPr sz="2600" spc="-20" dirty="0">
                <a:solidFill>
                  <a:srgbClr val="FF00FF"/>
                </a:solidFill>
                <a:latin typeface="Times New Roman"/>
                <a:cs typeface="Times New Roman"/>
              </a:rPr>
              <a:t>parties</a:t>
            </a:r>
            <a:r>
              <a:rPr sz="2600" spc="-50" dirty="0">
                <a:solidFill>
                  <a:srgbClr val="FF00FF"/>
                </a:solidFill>
                <a:latin typeface="Times New Roman"/>
                <a:cs typeface="Times New Roman"/>
              </a:rPr>
              <a:t> </a:t>
            </a:r>
            <a:r>
              <a:rPr sz="2600" dirty="0">
                <a:solidFill>
                  <a:srgbClr val="FF00FF"/>
                </a:solidFill>
                <a:latin typeface="Times New Roman"/>
                <a:cs typeface="Times New Roman"/>
              </a:rPr>
              <a:t>the</a:t>
            </a:r>
            <a:r>
              <a:rPr sz="2600" spc="-45" dirty="0">
                <a:solidFill>
                  <a:srgbClr val="FF00FF"/>
                </a:solidFill>
                <a:latin typeface="Times New Roman"/>
                <a:cs typeface="Times New Roman"/>
              </a:rPr>
              <a:t> </a:t>
            </a:r>
            <a:r>
              <a:rPr sz="2600" dirty="0">
                <a:solidFill>
                  <a:srgbClr val="FF00FF"/>
                </a:solidFill>
                <a:latin typeface="Times New Roman"/>
                <a:cs typeface="Times New Roman"/>
              </a:rPr>
              <a:t>opportunity</a:t>
            </a:r>
            <a:r>
              <a:rPr sz="2600" spc="-55" dirty="0">
                <a:solidFill>
                  <a:srgbClr val="FF00FF"/>
                </a:solidFill>
                <a:latin typeface="Times New Roman"/>
                <a:cs typeface="Times New Roman"/>
              </a:rPr>
              <a:t> </a:t>
            </a:r>
            <a:r>
              <a:rPr sz="2600" dirty="0">
                <a:solidFill>
                  <a:srgbClr val="FF00FF"/>
                </a:solidFill>
                <a:latin typeface="Times New Roman"/>
                <a:cs typeface="Times New Roman"/>
              </a:rPr>
              <a:t>of</a:t>
            </a:r>
            <a:r>
              <a:rPr sz="2600" spc="229" dirty="0">
                <a:solidFill>
                  <a:srgbClr val="FF00FF"/>
                </a:solidFill>
                <a:latin typeface="Times New Roman"/>
                <a:cs typeface="Times New Roman"/>
              </a:rPr>
              <a:t> </a:t>
            </a:r>
            <a:r>
              <a:rPr sz="2600" spc="-55" dirty="0">
                <a:solidFill>
                  <a:srgbClr val="FF00FF"/>
                </a:solidFill>
                <a:latin typeface="Times New Roman"/>
                <a:cs typeface="Times New Roman"/>
              </a:rPr>
              <a:t>adequately</a:t>
            </a:r>
            <a:r>
              <a:rPr sz="2600" spc="-40" dirty="0">
                <a:solidFill>
                  <a:srgbClr val="FF00FF"/>
                </a:solidFill>
                <a:latin typeface="Times New Roman"/>
                <a:cs typeface="Times New Roman"/>
              </a:rPr>
              <a:t> </a:t>
            </a:r>
            <a:r>
              <a:rPr sz="2600" spc="-25" dirty="0">
                <a:solidFill>
                  <a:srgbClr val="FF00FF"/>
                </a:solidFill>
                <a:latin typeface="Times New Roman"/>
                <a:cs typeface="Times New Roman"/>
              </a:rPr>
              <a:t>presenting</a:t>
            </a:r>
            <a:r>
              <a:rPr sz="2600" spc="-60" dirty="0">
                <a:solidFill>
                  <a:srgbClr val="FF00FF"/>
                </a:solidFill>
                <a:latin typeface="Times New Roman"/>
                <a:cs typeface="Times New Roman"/>
              </a:rPr>
              <a:t> </a:t>
            </a:r>
            <a:r>
              <a:rPr sz="2600" dirty="0">
                <a:solidFill>
                  <a:srgbClr val="FF00FF"/>
                </a:solidFill>
                <a:latin typeface="Times New Roman"/>
                <a:cs typeface="Times New Roman"/>
              </a:rPr>
              <a:t>the</a:t>
            </a:r>
            <a:r>
              <a:rPr sz="2600" spc="-65" dirty="0">
                <a:solidFill>
                  <a:srgbClr val="FF00FF"/>
                </a:solidFill>
                <a:latin typeface="Times New Roman"/>
                <a:cs typeface="Times New Roman"/>
              </a:rPr>
              <a:t> </a:t>
            </a:r>
            <a:r>
              <a:rPr sz="2600" spc="-25" dirty="0">
                <a:solidFill>
                  <a:srgbClr val="FF00FF"/>
                </a:solidFill>
                <a:latin typeface="Times New Roman"/>
                <a:cs typeface="Times New Roman"/>
              </a:rPr>
              <a:t>case</a:t>
            </a:r>
            <a:r>
              <a:rPr sz="2600" spc="-50" dirty="0">
                <a:solidFill>
                  <a:srgbClr val="FF00FF"/>
                </a:solidFill>
                <a:latin typeface="Times New Roman"/>
                <a:cs typeface="Times New Roman"/>
              </a:rPr>
              <a:t> </a:t>
            </a:r>
            <a:r>
              <a:rPr sz="2600" spc="-30" dirty="0">
                <a:solidFill>
                  <a:srgbClr val="FF00FF"/>
                </a:solidFill>
                <a:latin typeface="Times New Roman"/>
                <a:cs typeface="Times New Roman"/>
              </a:rPr>
              <a:t>made.</a:t>
            </a:r>
            <a:r>
              <a:rPr sz="2600" spc="-50" dirty="0">
                <a:solidFill>
                  <a:srgbClr val="FF00FF"/>
                </a:solidFill>
                <a:latin typeface="Times New Roman"/>
                <a:cs typeface="Times New Roman"/>
              </a:rPr>
              <a:t> </a:t>
            </a:r>
            <a:r>
              <a:rPr sz="2600" spc="-25" dirty="0">
                <a:solidFill>
                  <a:srgbClr val="006FC0"/>
                </a:solidFill>
                <a:latin typeface="Times New Roman"/>
                <a:cs typeface="Times New Roman"/>
              </a:rPr>
              <a:t>The </a:t>
            </a:r>
            <a:r>
              <a:rPr sz="2600" spc="-40" dirty="0">
                <a:solidFill>
                  <a:srgbClr val="006FC0"/>
                </a:solidFill>
                <a:latin typeface="Times New Roman"/>
                <a:cs typeface="Times New Roman"/>
              </a:rPr>
              <a:t>decision</a:t>
            </a:r>
            <a:r>
              <a:rPr sz="2600" spc="-45" dirty="0">
                <a:solidFill>
                  <a:srgbClr val="006FC0"/>
                </a:solidFill>
                <a:latin typeface="Times New Roman"/>
                <a:cs typeface="Times New Roman"/>
              </a:rPr>
              <a:t> </a:t>
            </a:r>
            <a:r>
              <a:rPr sz="2600" dirty="0">
                <a:solidFill>
                  <a:srgbClr val="006FC0"/>
                </a:solidFill>
                <a:latin typeface="Times New Roman"/>
                <a:cs typeface="Times New Roman"/>
              </a:rPr>
              <a:t>must</a:t>
            </a:r>
            <a:r>
              <a:rPr sz="2600" spc="-60" dirty="0">
                <a:solidFill>
                  <a:srgbClr val="006FC0"/>
                </a:solidFill>
                <a:latin typeface="Times New Roman"/>
                <a:cs typeface="Times New Roman"/>
              </a:rPr>
              <a:t> </a:t>
            </a:r>
            <a:r>
              <a:rPr sz="2600" dirty="0">
                <a:solidFill>
                  <a:srgbClr val="006FC0"/>
                </a:solidFill>
                <a:latin typeface="Times New Roman"/>
                <a:cs typeface="Times New Roman"/>
              </a:rPr>
              <a:t>come</a:t>
            </a:r>
            <a:r>
              <a:rPr sz="2600" spc="-65" dirty="0">
                <a:solidFill>
                  <a:srgbClr val="006FC0"/>
                </a:solidFill>
                <a:latin typeface="Times New Roman"/>
                <a:cs typeface="Times New Roman"/>
              </a:rPr>
              <a:t> </a:t>
            </a:r>
            <a:r>
              <a:rPr sz="2600" dirty="0">
                <a:solidFill>
                  <a:srgbClr val="006FC0"/>
                </a:solidFill>
                <a:latin typeface="Times New Roman"/>
                <a:cs typeface="Times New Roman"/>
              </a:rPr>
              <a:t>to</a:t>
            </a:r>
            <a:r>
              <a:rPr sz="2600" spc="-50" dirty="0">
                <a:solidFill>
                  <a:srgbClr val="006FC0"/>
                </a:solidFill>
                <a:latin typeface="Times New Roman"/>
                <a:cs typeface="Times New Roman"/>
              </a:rPr>
              <a:t> </a:t>
            </a:r>
            <a:r>
              <a:rPr sz="2600" dirty="0">
                <a:solidFill>
                  <a:srgbClr val="006FC0"/>
                </a:solidFill>
                <a:latin typeface="Times New Roman"/>
                <a:cs typeface="Times New Roman"/>
              </a:rPr>
              <a:t>the</a:t>
            </a:r>
            <a:r>
              <a:rPr sz="2600" spc="-50" dirty="0">
                <a:solidFill>
                  <a:srgbClr val="006FC0"/>
                </a:solidFill>
                <a:latin typeface="Times New Roman"/>
                <a:cs typeface="Times New Roman"/>
              </a:rPr>
              <a:t> </a:t>
            </a:r>
            <a:r>
              <a:rPr sz="2600" spc="-20" dirty="0">
                <a:solidFill>
                  <a:srgbClr val="006FC0"/>
                </a:solidFill>
                <a:latin typeface="Times New Roman"/>
                <a:cs typeface="Times New Roman"/>
              </a:rPr>
              <a:t>spirit</a:t>
            </a:r>
            <a:r>
              <a:rPr sz="2600" spc="-60" dirty="0">
                <a:solidFill>
                  <a:srgbClr val="006FC0"/>
                </a:solidFill>
                <a:latin typeface="Times New Roman"/>
                <a:cs typeface="Times New Roman"/>
              </a:rPr>
              <a:t> </a:t>
            </a:r>
            <a:r>
              <a:rPr sz="2600" dirty="0">
                <a:solidFill>
                  <a:srgbClr val="006FC0"/>
                </a:solidFill>
                <a:latin typeface="Times New Roman"/>
                <a:cs typeface="Times New Roman"/>
              </a:rPr>
              <a:t>and</a:t>
            </a:r>
            <a:r>
              <a:rPr sz="2600" spc="-45" dirty="0">
                <a:solidFill>
                  <a:srgbClr val="006FC0"/>
                </a:solidFill>
                <a:latin typeface="Times New Roman"/>
                <a:cs typeface="Times New Roman"/>
              </a:rPr>
              <a:t> </a:t>
            </a:r>
            <a:r>
              <a:rPr sz="2600" spc="-10" dirty="0">
                <a:solidFill>
                  <a:srgbClr val="006FC0"/>
                </a:solidFill>
                <a:latin typeface="Times New Roman"/>
                <a:cs typeface="Times New Roman"/>
              </a:rPr>
              <a:t>with</a:t>
            </a:r>
            <a:r>
              <a:rPr sz="2600" spc="-50" dirty="0">
                <a:solidFill>
                  <a:srgbClr val="006FC0"/>
                </a:solidFill>
                <a:latin typeface="Times New Roman"/>
                <a:cs typeface="Times New Roman"/>
              </a:rPr>
              <a:t> </a:t>
            </a:r>
            <a:r>
              <a:rPr sz="2600" dirty="0">
                <a:solidFill>
                  <a:srgbClr val="006FC0"/>
                </a:solidFill>
                <a:latin typeface="Times New Roman"/>
                <a:cs typeface="Times New Roman"/>
              </a:rPr>
              <a:t>the</a:t>
            </a:r>
            <a:r>
              <a:rPr sz="2600" spc="-60" dirty="0">
                <a:solidFill>
                  <a:srgbClr val="006FC0"/>
                </a:solidFill>
                <a:latin typeface="Times New Roman"/>
                <a:cs typeface="Times New Roman"/>
              </a:rPr>
              <a:t> </a:t>
            </a:r>
            <a:r>
              <a:rPr sz="2600" spc="-20" dirty="0">
                <a:solidFill>
                  <a:srgbClr val="006FC0"/>
                </a:solidFill>
                <a:latin typeface="Times New Roman"/>
                <a:cs typeface="Times New Roman"/>
              </a:rPr>
              <a:t>sense</a:t>
            </a:r>
            <a:r>
              <a:rPr sz="2600" spc="-60" dirty="0">
                <a:solidFill>
                  <a:srgbClr val="006FC0"/>
                </a:solidFill>
                <a:latin typeface="Times New Roman"/>
                <a:cs typeface="Times New Roman"/>
              </a:rPr>
              <a:t> </a:t>
            </a:r>
            <a:r>
              <a:rPr sz="2600" dirty="0">
                <a:solidFill>
                  <a:srgbClr val="006FC0"/>
                </a:solidFill>
                <a:latin typeface="Times New Roman"/>
                <a:cs typeface="Times New Roman"/>
              </a:rPr>
              <a:t>of</a:t>
            </a:r>
            <a:r>
              <a:rPr sz="2600" spc="245" dirty="0">
                <a:solidFill>
                  <a:srgbClr val="006FC0"/>
                </a:solidFill>
                <a:latin typeface="Times New Roman"/>
                <a:cs typeface="Times New Roman"/>
              </a:rPr>
              <a:t> </a:t>
            </a:r>
            <a:r>
              <a:rPr sz="2600" spc="-40" dirty="0">
                <a:solidFill>
                  <a:srgbClr val="006FC0"/>
                </a:solidFill>
                <a:latin typeface="Times New Roman"/>
                <a:cs typeface="Times New Roman"/>
              </a:rPr>
              <a:t>responsibility </a:t>
            </a:r>
            <a:r>
              <a:rPr sz="2600" dirty="0">
                <a:solidFill>
                  <a:srgbClr val="006FC0"/>
                </a:solidFill>
                <a:latin typeface="Times New Roman"/>
                <a:cs typeface="Times New Roman"/>
              </a:rPr>
              <a:t>of</a:t>
            </a:r>
            <a:r>
              <a:rPr sz="2600" spc="229" dirty="0">
                <a:solidFill>
                  <a:srgbClr val="006FC0"/>
                </a:solidFill>
                <a:latin typeface="Times New Roman"/>
                <a:cs typeface="Times New Roman"/>
              </a:rPr>
              <a:t> </a:t>
            </a:r>
            <a:r>
              <a:rPr sz="2600" dirty="0">
                <a:solidFill>
                  <a:srgbClr val="006FC0"/>
                </a:solidFill>
                <a:latin typeface="Times New Roman"/>
                <a:cs typeface="Times New Roman"/>
              </a:rPr>
              <a:t>a</a:t>
            </a:r>
            <a:r>
              <a:rPr sz="2600" spc="-70" dirty="0">
                <a:solidFill>
                  <a:srgbClr val="006FC0"/>
                </a:solidFill>
                <a:latin typeface="Times New Roman"/>
                <a:cs typeface="Times New Roman"/>
              </a:rPr>
              <a:t> </a:t>
            </a:r>
            <a:r>
              <a:rPr sz="2600" spc="-25" dirty="0">
                <a:solidFill>
                  <a:srgbClr val="006FC0"/>
                </a:solidFill>
                <a:latin typeface="Times New Roman"/>
                <a:cs typeface="Times New Roman"/>
              </a:rPr>
              <a:t>tribunal</a:t>
            </a:r>
            <a:r>
              <a:rPr sz="2600" spc="-65" dirty="0">
                <a:solidFill>
                  <a:srgbClr val="006FC0"/>
                </a:solidFill>
                <a:latin typeface="Times New Roman"/>
                <a:cs typeface="Times New Roman"/>
              </a:rPr>
              <a:t> </a:t>
            </a:r>
            <a:r>
              <a:rPr sz="2600" spc="-25" dirty="0">
                <a:solidFill>
                  <a:srgbClr val="006FC0"/>
                </a:solidFill>
                <a:latin typeface="Times New Roman"/>
                <a:cs typeface="Times New Roman"/>
              </a:rPr>
              <a:t>whose</a:t>
            </a:r>
            <a:r>
              <a:rPr sz="2600" spc="-80" dirty="0">
                <a:solidFill>
                  <a:srgbClr val="006FC0"/>
                </a:solidFill>
                <a:latin typeface="Times New Roman"/>
                <a:cs typeface="Times New Roman"/>
              </a:rPr>
              <a:t> </a:t>
            </a:r>
            <a:r>
              <a:rPr sz="2600" spc="-25" dirty="0">
                <a:solidFill>
                  <a:srgbClr val="006FC0"/>
                </a:solidFill>
                <a:latin typeface="Times New Roman"/>
                <a:cs typeface="Times New Roman"/>
              </a:rPr>
              <a:t>duty</a:t>
            </a:r>
            <a:r>
              <a:rPr sz="2600" spc="-70" dirty="0">
                <a:solidFill>
                  <a:srgbClr val="006FC0"/>
                </a:solidFill>
                <a:latin typeface="Times New Roman"/>
                <a:cs typeface="Times New Roman"/>
              </a:rPr>
              <a:t> </a:t>
            </a:r>
            <a:r>
              <a:rPr sz="2600" dirty="0">
                <a:solidFill>
                  <a:srgbClr val="006FC0"/>
                </a:solidFill>
                <a:latin typeface="Times New Roman"/>
                <a:cs typeface="Times New Roman"/>
              </a:rPr>
              <a:t>it</a:t>
            </a:r>
            <a:r>
              <a:rPr sz="2600" spc="-60" dirty="0">
                <a:solidFill>
                  <a:srgbClr val="006FC0"/>
                </a:solidFill>
                <a:latin typeface="Times New Roman"/>
                <a:cs typeface="Times New Roman"/>
              </a:rPr>
              <a:t> </a:t>
            </a:r>
            <a:r>
              <a:rPr sz="2600" spc="-55" dirty="0">
                <a:solidFill>
                  <a:srgbClr val="006FC0"/>
                </a:solidFill>
                <a:latin typeface="Times New Roman"/>
                <a:cs typeface="Times New Roman"/>
              </a:rPr>
              <a:t>is</a:t>
            </a:r>
            <a:r>
              <a:rPr sz="2600" spc="-70" dirty="0">
                <a:solidFill>
                  <a:srgbClr val="006FC0"/>
                </a:solidFill>
                <a:latin typeface="Times New Roman"/>
                <a:cs typeface="Times New Roman"/>
              </a:rPr>
              <a:t> </a:t>
            </a:r>
            <a:r>
              <a:rPr sz="2600" dirty="0">
                <a:solidFill>
                  <a:srgbClr val="006FC0"/>
                </a:solidFill>
                <a:latin typeface="Times New Roman"/>
                <a:cs typeface="Times New Roman"/>
              </a:rPr>
              <a:t>to</a:t>
            </a:r>
            <a:r>
              <a:rPr sz="2600" spc="-65" dirty="0">
                <a:solidFill>
                  <a:srgbClr val="006FC0"/>
                </a:solidFill>
                <a:latin typeface="Times New Roman"/>
                <a:cs typeface="Times New Roman"/>
              </a:rPr>
              <a:t> </a:t>
            </a:r>
            <a:r>
              <a:rPr sz="2600" dirty="0">
                <a:solidFill>
                  <a:srgbClr val="006FC0"/>
                </a:solidFill>
                <a:latin typeface="Times New Roman"/>
                <a:cs typeface="Times New Roman"/>
              </a:rPr>
              <a:t>meet</a:t>
            </a:r>
            <a:r>
              <a:rPr sz="2600" spc="-55" dirty="0">
                <a:solidFill>
                  <a:srgbClr val="006FC0"/>
                </a:solidFill>
                <a:latin typeface="Times New Roman"/>
                <a:cs typeface="Times New Roman"/>
              </a:rPr>
              <a:t> </a:t>
            </a:r>
            <a:r>
              <a:rPr sz="2600" dirty="0">
                <a:solidFill>
                  <a:srgbClr val="006FC0"/>
                </a:solidFill>
                <a:latin typeface="Times New Roman"/>
                <a:cs typeface="Times New Roman"/>
              </a:rPr>
              <a:t>out</a:t>
            </a:r>
            <a:r>
              <a:rPr sz="2600" spc="-75" dirty="0">
                <a:solidFill>
                  <a:srgbClr val="006FC0"/>
                </a:solidFill>
                <a:latin typeface="Times New Roman"/>
                <a:cs typeface="Times New Roman"/>
              </a:rPr>
              <a:t> </a:t>
            </a:r>
            <a:r>
              <a:rPr sz="2600" spc="-10" dirty="0">
                <a:solidFill>
                  <a:srgbClr val="006FC0"/>
                </a:solidFill>
                <a:latin typeface="Times New Roman"/>
                <a:cs typeface="Times New Roman"/>
              </a:rPr>
              <a:t>justice."</a:t>
            </a:r>
            <a:endParaRPr sz="2600" dirty="0">
              <a:latin typeface="Times New Roman"/>
              <a:cs typeface="Times New Roman"/>
            </a:endParaRPr>
          </a:p>
          <a:p>
            <a:pPr marL="184785" indent="-172085" algn="just">
              <a:lnSpc>
                <a:spcPct val="100000"/>
              </a:lnSpc>
              <a:spcBef>
                <a:spcPts val="180"/>
              </a:spcBef>
              <a:buFont typeface="Arial MT"/>
              <a:buChar char="•"/>
              <a:tabLst>
                <a:tab pos="184785" algn="l"/>
              </a:tabLst>
            </a:pPr>
            <a:r>
              <a:rPr sz="2600" spc="-85" dirty="0">
                <a:solidFill>
                  <a:srgbClr val="0033CC"/>
                </a:solidFill>
                <a:latin typeface="Times New Roman"/>
                <a:cs typeface="Times New Roman"/>
              </a:rPr>
              <a:t>Rules</a:t>
            </a:r>
            <a:r>
              <a:rPr sz="2600" spc="-50" dirty="0">
                <a:solidFill>
                  <a:srgbClr val="0033CC"/>
                </a:solidFill>
                <a:latin typeface="Times New Roman"/>
                <a:cs typeface="Times New Roman"/>
              </a:rPr>
              <a:t> </a:t>
            </a:r>
            <a:r>
              <a:rPr sz="2600" dirty="0">
                <a:solidFill>
                  <a:srgbClr val="FF0000"/>
                </a:solidFill>
                <a:latin typeface="Times New Roman"/>
                <a:cs typeface="Times New Roman"/>
              </a:rPr>
              <a:t>-</a:t>
            </a:r>
            <a:r>
              <a:rPr sz="2600" spc="570" dirty="0">
                <a:solidFill>
                  <a:srgbClr val="FF0000"/>
                </a:solidFill>
                <a:latin typeface="Times New Roman"/>
                <a:cs typeface="Times New Roman"/>
              </a:rPr>
              <a:t> </a:t>
            </a:r>
            <a:r>
              <a:rPr sz="2600" dirty="0">
                <a:solidFill>
                  <a:srgbClr val="FF0000"/>
                </a:solidFill>
                <a:latin typeface="Times New Roman"/>
                <a:cs typeface="Times New Roman"/>
              </a:rPr>
              <a:t>not</a:t>
            </a:r>
            <a:r>
              <a:rPr sz="2600" spc="-45" dirty="0">
                <a:solidFill>
                  <a:srgbClr val="FF0000"/>
                </a:solidFill>
                <a:latin typeface="Times New Roman"/>
                <a:cs typeface="Times New Roman"/>
              </a:rPr>
              <a:t> </a:t>
            </a:r>
            <a:r>
              <a:rPr sz="2600" spc="-90" dirty="0">
                <a:solidFill>
                  <a:srgbClr val="FF0000"/>
                </a:solidFill>
                <a:latin typeface="Times New Roman"/>
                <a:cs typeface="Times New Roman"/>
              </a:rPr>
              <a:t>generally</a:t>
            </a:r>
            <a:r>
              <a:rPr sz="2600" spc="-15" dirty="0">
                <a:solidFill>
                  <a:srgbClr val="FF0000"/>
                </a:solidFill>
                <a:latin typeface="Times New Roman"/>
                <a:cs typeface="Times New Roman"/>
              </a:rPr>
              <a:t> </a:t>
            </a:r>
            <a:r>
              <a:rPr sz="2600" spc="-25" dirty="0">
                <a:solidFill>
                  <a:srgbClr val="FF0000"/>
                </a:solidFill>
                <a:latin typeface="Times New Roman"/>
                <a:cs typeface="Times New Roman"/>
              </a:rPr>
              <a:t>embodied</a:t>
            </a:r>
            <a:r>
              <a:rPr sz="2600" spc="-55" dirty="0">
                <a:solidFill>
                  <a:srgbClr val="FF0000"/>
                </a:solidFill>
                <a:latin typeface="Times New Roman"/>
                <a:cs typeface="Times New Roman"/>
              </a:rPr>
              <a:t> </a:t>
            </a:r>
            <a:r>
              <a:rPr sz="2600" dirty="0">
                <a:solidFill>
                  <a:srgbClr val="FF0000"/>
                </a:solidFill>
                <a:latin typeface="Times New Roman"/>
                <a:cs typeface="Times New Roman"/>
              </a:rPr>
              <a:t>&amp;</a:t>
            </a:r>
            <a:r>
              <a:rPr sz="2600" spc="-30" dirty="0">
                <a:solidFill>
                  <a:srgbClr val="FF0000"/>
                </a:solidFill>
                <a:latin typeface="Times New Roman"/>
                <a:cs typeface="Times New Roman"/>
              </a:rPr>
              <a:t> </a:t>
            </a:r>
            <a:r>
              <a:rPr sz="2600" dirty="0">
                <a:solidFill>
                  <a:srgbClr val="FF0000"/>
                </a:solidFill>
                <a:latin typeface="Times New Roman"/>
                <a:cs typeface="Times New Roman"/>
              </a:rPr>
              <a:t>not</a:t>
            </a:r>
            <a:r>
              <a:rPr sz="2600" spc="-50" dirty="0">
                <a:solidFill>
                  <a:srgbClr val="FF0000"/>
                </a:solidFill>
                <a:latin typeface="Times New Roman"/>
                <a:cs typeface="Times New Roman"/>
              </a:rPr>
              <a:t> </a:t>
            </a:r>
            <a:r>
              <a:rPr sz="2600" spc="-65" dirty="0">
                <a:solidFill>
                  <a:srgbClr val="FF0000"/>
                </a:solidFill>
                <a:latin typeface="Times New Roman"/>
                <a:cs typeface="Times New Roman"/>
              </a:rPr>
              <a:t>fixed</a:t>
            </a:r>
            <a:r>
              <a:rPr sz="2600" spc="-45" dirty="0">
                <a:solidFill>
                  <a:srgbClr val="FF0000"/>
                </a:solidFill>
                <a:latin typeface="Times New Roman"/>
                <a:cs typeface="Times New Roman"/>
              </a:rPr>
              <a:t> </a:t>
            </a:r>
            <a:r>
              <a:rPr sz="2600" spc="-90" dirty="0">
                <a:solidFill>
                  <a:srgbClr val="FF0000"/>
                </a:solidFill>
                <a:latin typeface="Times New Roman"/>
                <a:cs typeface="Times New Roman"/>
              </a:rPr>
              <a:t>by</a:t>
            </a:r>
            <a:r>
              <a:rPr sz="2600" spc="-40" dirty="0">
                <a:solidFill>
                  <a:srgbClr val="FF0000"/>
                </a:solidFill>
                <a:latin typeface="Times New Roman"/>
                <a:cs typeface="Times New Roman"/>
              </a:rPr>
              <a:t> </a:t>
            </a:r>
            <a:r>
              <a:rPr sz="2600" spc="-80" dirty="0">
                <a:solidFill>
                  <a:srgbClr val="FF0000"/>
                </a:solidFill>
                <a:latin typeface="Times New Roman"/>
                <a:cs typeface="Times New Roman"/>
              </a:rPr>
              <a:t>any</a:t>
            </a:r>
            <a:r>
              <a:rPr sz="2600" spc="-45" dirty="0">
                <a:solidFill>
                  <a:srgbClr val="FF0000"/>
                </a:solidFill>
                <a:latin typeface="Times New Roman"/>
                <a:cs typeface="Times New Roman"/>
              </a:rPr>
              <a:t> </a:t>
            </a:r>
            <a:r>
              <a:rPr sz="2600" spc="-20" dirty="0">
                <a:solidFill>
                  <a:srgbClr val="FF0000"/>
                </a:solidFill>
                <a:latin typeface="Times New Roman"/>
                <a:cs typeface="Times New Roman"/>
              </a:rPr>
              <a:t>code</a:t>
            </a:r>
            <a:endParaRPr sz="2600" dirty="0">
              <a:latin typeface="Times New Roman"/>
              <a:cs typeface="Times New Roman"/>
            </a:endParaRPr>
          </a:p>
          <a:p>
            <a:pPr marL="184785" indent="-172085" algn="just">
              <a:lnSpc>
                <a:spcPct val="100000"/>
              </a:lnSpc>
              <a:spcBef>
                <a:spcPts val="180"/>
              </a:spcBef>
              <a:buFont typeface="Arial MT"/>
              <a:buChar char="•"/>
              <a:tabLst>
                <a:tab pos="184785" algn="l"/>
              </a:tabLst>
            </a:pPr>
            <a:r>
              <a:rPr sz="2600" spc="-20" dirty="0">
                <a:solidFill>
                  <a:srgbClr val="FF00FF"/>
                </a:solidFill>
                <a:latin typeface="Times New Roman"/>
                <a:cs typeface="Times New Roman"/>
              </a:rPr>
              <a:t>Developed</a:t>
            </a:r>
            <a:r>
              <a:rPr sz="2600" spc="-60" dirty="0">
                <a:solidFill>
                  <a:srgbClr val="FF00FF"/>
                </a:solidFill>
                <a:latin typeface="Times New Roman"/>
                <a:cs typeface="Times New Roman"/>
              </a:rPr>
              <a:t> </a:t>
            </a:r>
            <a:r>
              <a:rPr sz="2600" dirty="0">
                <a:solidFill>
                  <a:srgbClr val="FF00FF"/>
                </a:solidFill>
                <a:latin typeface="Times New Roman"/>
                <a:cs typeface="Times New Roman"/>
              </a:rPr>
              <a:t>to</a:t>
            </a:r>
            <a:r>
              <a:rPr sz="2600" spc="-60" dirty="0">
                <a:solidFill>
                  <a:srgbClr val="FF00FF"/>
                </a:solidFill>
                <a:latin typeface="Times New Roman"/>
                <a:cs typeface="Times New Roman"/>
              </a:rPr>
              <a:t> </a:t>
            </a:r>
            <a:r>
              <a:rPr sz="2600" spc="-30" dirty="0">
                <a:solidFill>
                  <a:srgbClr val="FF00FF"/>
                </a:solidFill>
                <a:latin typeface="Times New Roman"/>
                <a:cs typeface="Times New Roman"/>
              </a:rPr>
              <a:t>secure</a:t>
            </a:r>
            <a:r>
              <a:rPr sz="2600" spc="-55" dirty="0">
                <a:solidFill>
                  <a:srgbClr val="FF00FF"/>
                </a:solidFill>
                <a:latin typeface="Times New Roman"/>
                <a:cs typeface="Times New Roman"/>
              </a:rPr>
              <a:t> </a:t>
            </a:r>
            <a:r>
              <a:rPr sz="2600" spc="-45" dirty="0">
                <a:solidFill>
                  <a:srgbClr val="FF00FF"/>
                </a:solidFill>
                <a:latin typeface="Times New Roman"/>
                <a:cs typeface="Times New Roman"/>
              </a:rPr>
              <a:t>justice</a:t>
            </a:r>
            <a:r>
              <a:rPr sz="2600" spc="-40" dirty="0">
                <a:solidFill>
                  <a:srgbClr val="FF00FF"/>
                </a:solidFill>
                <a:latin typeface="Times New Roman"/>
                <a:cs typeface="Times New Roman"/>
              </a:rPr>
              <a:t> </a:t>
            </a:r>
            <a:r>
              <a:rPr sz="2600" dirty="0">
                <a:solidFill>
                  <a:srgbClr val="FF00FF"/>
                </a:solidFill>
                <a:latin typeface="Times New Roman"/>
                <a:cs typeface="Times New Roman"/>
              </a:rPr>
              <a:t>and</a:t>
            </a:r>
            <a:r>
              <a:rPr sz="2600" spc="-75" dirty="0">
                <a:solidFill>
                  <a:srgbClr val="FF00FF"/>
                </a:solidFill>
                <a:latin typeface="Times New Roman"/>
                <a:cs typeface="Times New Roman"/>
              </a:rPr>
              <a:t> </a:t>
            </a:r>
            <a:r>
              <a:rPr sz="2600" dirty="0">
                <a:solidFill>
                  <a:srgbClr val="FF00FF"/>
                </a:solidFill>
                <a:latin typeface="Times New Roman"/>
                <a:cs typeface="Times New Roman"/>
              </a:rPr>
              <a:t>to</a:t>
            </a:r>
            <a:r>
              <a:rPr sz="2600" spc="-60" dirty="0">
                <a:solidFill>
                  <a:srgbClr val="FF00FF"/>
                </a:solidFill>
                <a:latin typeface="Times New Roman"/>
                <a:cs typeface="Times New Roman"/>
              </a:rPr>
              <a:t> </a:t>
            </a:r>
            <a:r>
              <a:rPr sz="2600" spc="-10" dirty="0">
                <a:solidFill>
                  <a:srgbClr val="FF00FF"/>
                </a:solidFill>
                <a:latin typeface="Times New Roman"/>
                <a:cs typeface="Times New Roman"/>
              </a:rPr>
              <a:t>prevent</a:t>
            </a:r>
            <a:r>
              <a:rPr sz="2600" spc="-60" dirty="0">
                <a:solidFill>
                  <a:srgbClr val="FF00FF"/>
                </a:solidFill>
                <a:latin typeface="Times New Roman"/>
                <a:cs typeface="Times New Roman"/>
              </a:rPr>
              <a:t> miscarriage</a:t>
            </a:r>
            <a:r>
              <a:rPr sz="2600" spc="-35" dirty="0">
                <a:solidFill>
                  <a:srgbClr val="FF00FF"/>
                </a:solidFill>
                <a:latin typeface="Times New Roman"/>
                <a:cs typeface="Times New Roman"/>
              </a:rPr>
              <a:t> </a:t>
            </a:r>
            <a:r>
              <a:rPr sz="2600" dirty="0">
                <a:solidFill>
                  <a:srgbClr val="FF00FF"/>
                </a:solidFill>
                <a:latin typeface="Times New Roman"/>
                <a:cs typeface="Times New Roman"/>
              </a:rPr>
              <a:t>of</a:t>
            </a:r>
            <a:r>
              <a:rPr sz="2600" spc="229" dirty="0">
                <a:solidFill>
                  <a:srgbClr val="FF00FF"/>
                </a:solidFill>
                <a:latin typeface="Times New Roman"/>
                <a:cs typeface="Times New Roman"/>
              </a:rPr>
              <a:t> </a:t>
            </a:r>
            <a:r>
              <a:rPr sz="2600" spc="-10" dirty="0">
                <a:solidFill>
                  <a:srgbClr val="FF00FF"/>
                </a:solidFill>
                <a:latin typeface="Times New Roman"/>
                <a:cs typeface="Times New Roman"/>
              </a:rPr>
              <a:t>justice</a:t>
            </a:r>
            <a:endParaRPr sz="2600" dirty="0">
              <a:latin typeface="Times New Roman"/>
              <a:cs typeface="Times New Roman"/>
            </a:endParaRPr>
          </a:p>
          <a:p>
            <a:pPr marL="184785" marR="6350" indent="-172720" algn="just">
              <a:lnSpc>
                <a:spcPct val="80000"/>
              </a:lnSpc>
              <a:spcBef>
                <a:spcPts val="795"/>
              </a:spcBef>
              <a:buFont typeface="Arial MT"/>
              <a:buChar char="•"/>
              <a:tabLst>
                <a:tab pos="184785" algn="l"/>
              </a:tabLst>
            </a:pPr>
            <a:r>
              <a:rPr sz="2600" spc="-20" dirty="0">
                <a:solidFill>
                  <a:srgbClr val="C55A11"/>
                </a:solidFill>
                <a:latin typeface="Times New Roman"/>
                <a:cs typeface="Times New Roman"/>
              </a:rPr>
              <a:t>Variously</a:t>
            </a:r>
            <a:r>
              <a:rPr sz="2600" spc="300" dirty="0">
                <a:solidFill>
                  <a:srgbClr val="C55A11"/>
                </a:solidFill>
                <a:latin typeface="Times New Roman"/>
                <a:cs typeface="Times New Roman"/>
              </a:rPr>
              <a:t> </a:t>
            </a:r>
            <a:r>
              <a:rPr sz="2600" dirty="0">
                <a:solidFill>
                  <a:srgbClr val="C55A11"/>
                </a:solidFill>
                <a:latin typeface="Times New Roman"/>
                <a:cs typeface="Times New Roman"/>
              </a:rPr>
              <a:t>interpreted</a:t>
            </a:r>
            <a:r>
              <a:rPr sz="2600" spc="325" dirty="0">
                <a:solidFill>
                  <a:srgbClr val="C55A11"/>
                </a:solidFill>
                <a:latin typeface="Times New Roman"/>
                <a:cs typeface="Times New Roman"/>
              </a:rPr>
              <a:t> </a:t>
            </a:r>
            <a:r>
              <a:rPr sz="2600" dirty="0">
                <a:solidFill>
                  <a:srgbClr val="C55A11"/>
                </a:solidFill>
                <a:latin typeface="Times New Roman"/>
                <a:cs typeface="Times New Roman"/>
              </a:rPr>
              <a:t>by</a:t>
            </a:r>
            <a:r>
              <a:rPr sz="2600" spc="300" dirty="0">
                <a:solidFill>
                  <a:srgbClr val="C55A11"/>
                </a:solidFill>
                <a:latin typeface="Times New Roman"/>
                <a:cs typeface="Times New Roman"/>
              </a:rPr>
              <a:t> </a:t>
            </a:r>
            <a:r>
              <a:rPr sz="2600" dirty="0">
                <a:solidFill>
                  <a:srgbClr val="C55A11"/>
                </a:solidFill>
                <a:latin typeface="Times New Roman"/>
                <a:cs typeface="Times New Roman"/>
              </a:rPr>
              <a:t>different</a:t>
            </a:r>
            <a:r>
              <a:rPr sz="2600" spc="300" dirty="0">
                <a:solidFill>
                  <a:srgbClr val="C55A11"/>
                </a:solidFill>
                <a:latin typeface="Times New Roman"/>
                <a:cs typeface="Times New Roman"/>
              </a:rPr>
              <a:t> </a:t>
            </a:r>
            <a:r>
              <a:rPr sz="2600" dirty="0">
                <a:solidFill>
                  <a:srgbClr val="C55A11"/>
                </a:solidFill>
                <a:latin typeface="Times New Roman"/>
                <a:cs typeface="Times New Roman"/>
              </a:rPr>
              <a:t>Judges</a:t>
            </a:r>
            <a:r>
              <a:rPr sz="2600" spc="310" dirty="0">
                <a:solidFill>
                  <a:srgbClr val="C55A11"/>
                </a:solidFill>
                <a:latin typeface="Times New Roman"/>
                <a:cs typeface="Times New Roman"/>
              </a:rPr>
              <a:t> </a:t>
            </a:r>
            <a:r>
              <a:rPr sz="2600" dirty="0">
                <a:solidFill>
                  <a:srgbClr val="C55A11"/>
                </a:solidFill>
                <a:latin typeface="Times New Roman"/>
                <a:cs typeface="Times New Roman"/>
              </a:rPr>
              <a:t>as</a:t>
            </a:r>
            <a:r>
              <a:rPr sz="2600" spc="315" dirty="0">
                <a:solidFill>
                  <a:srgbClr val="C55A11"/>
                </a:solidFill>
                <a:latin typeface="Times New Roman"/>
                <a:cs typeface="Times New Roman"/>
              </a:rPr>
              <a:t> </a:t>
            </a:r>
            <a:r>
              <a:rPr sz="2600" dirty="0">
                <a:solidFill>
                  <a:srgbClr val="C55A11"/>
                </a:solidFill>
                <a:latin typeface="Times New Roman"/>
                <a:cs typeface="Times New Roman"/>
              </a:rPr>
              <a:t>,</a:t>
            </a:r>
            <a:r>
              <a:rPr sz="2600" spc="310" dirty="0">
                <a:solidFill>
                  <a:srgbClr val="C55A11"/>
                </a:solidFill>
                <a:latin typeface="Times New Roman"/>
                <a:cs typeface="Times New Roman"/>
              </a:rPr>
              <a:t> </a:t>
            </a:r>
            <a:r>
              <a:rPr sz="2600" spc="-20" dirty="0">
                <a:solidFill>
                  <a:srgbClr val="C55A11"/>
                </a:solidFill>
                <a:latin typeface="Times New Roman"/>
                <a:cs typeface="Times New Roman"/>
              </a:rPr>
              <a:t>‘Universal</a:t>
            </a:r>
            <a:r>
              <a:rPr sz="2600" spc="305" dirty="0">
                <a:solidFill>
                  <a:srgbClr val="C55A11"/>
                </a:solidFill>
                <a:latin typeface="Times New Roman"/>
                <a:cs typeface="Times New Roman"/>
              </a:rPr>
              <a:t> </a:t>
            </a:r>
            <a:r>
              <a:rPr sz="2600" spc="-75" dirty="0">
                <a:solidFill>
                  <a:srgbClr val="C55A11"/>
                </a:solidFill>
                <a:latin typeface="Times New Roman"/>
                <a:cs typeface="Times New Roman"/>
              </a:rPr>
              <a:t>Justice’, </a:t>
            </a:r>
            <a:r>
              <a:rPr sz="2600" dirty="0">
                <a:solidFill>
                  <a:srgbClr val="C55A11"/>
                </a:solidFill>
                <a:latin typeface="Times New Roman"/>
                <a:cs typeface="Times New Roman"/>
              </a:rPr>
              <a:t>‘Fundamental</a:t>
            </a:r>
            <a:r>
              <a:rPr sz="2600" spc="610" dirty="0">
                <a:solidFill>
                  <a:srgbClr val="C55A11"/>
                </a:solidFill>
                <a:latin typeface="Times New Roman"/>
                <a:cs typeface="Times New Roman"/>
              </a:rPr>
              <a:t> </a:t>
            </a:r>
            <a:r>
              <a:rPr sz="2600" dirty="0">
                <a:solidFill>
                  <a:srgbClr val="C55A11"/>
                </a:solidFill>
                <a:latin typeface="Times New Roman"/>
                <a:cs typeface="Times New Roman"/>
              </a:rPr>
              <a:t>Justice’,</a:t>
            </a:r>
            <a:r>
              <a:rPr sz="2600" spc="615" dirty="0">
                <a:solidFill>
                  <a:srgbClr val="C55A11"/>
                </a:solidFill>
                <a:latin typeface="Times New Roman"/>
                <a:cs typeface="Times New Roman"/>
              </a:rPr>
              <a:t> </a:t>
            </a:r>
            <a:r>
              <a:rPr sz="2600" spc="-345" dirty="0">
                <a:solidFill>
                  <a:srgbClr val="C55A11"/>
                </a:solidFill>
                <a:latin typeface="Times New Roman"/>
                <a:cs typeface="Times New Roman"/>
              </a:rPr>
              <a:t>‘A</a:t>
            </a:r>
            <a:r>
              <a:rPr sz="2600" spc="605" dirty="0">
                <a:solidFill>
                  <a:srgbClr val="C55A11"/>
                </a:solidFill>
                <a:latin typeface="Times New Roman"/>
                <a:cs typeface="Times New Roman"/>
              </a:rPr>
              <a:t> </a:t>
            </a:r>
            <a:r>
              <a:rPr sz="2600" dirty="0">
                <a:solidFill>
                  <a:srgbClr val="C55A11"/>
                </a:solidFill>
                <a:latin typeface="Times New Roman"/>
                <a:cs typeface="Times New Roman"/>
              </a:rPr>
              <a:t>Fair</a:t>
            </a:r>
            <a:r>
              <a:rPr sz="2600" spc="615" dirty="0">
                <a:solidFill>
                  <a:srgbClr val="C55A11"/>
                </a:solidFill>
                <a:latin typeface="Times New Roman"/>
                <a:cs typeface="Times New Roman"/>
              </a:rPr>
              <a:t> </a:t>
            </a:r>
            <a:r>
              <a:rPr sz="2600" dirty="0">
                <a:solidFill>
                  <a:srgbClr val="C55A11"/>
                </a:solidFill>
                <a:latin typeface="Times New Roman"/>
                <a:cs typeface="Times New Roman"/>
              </a:rPr>
              <a:t>Crack</a:t>
            </a:r>
            <a:r>
              <a:rPr sz="2600" spc="600" dirty="0">
                <a:solidFill>
                  <a:srgbClr val="C55A11"/>
                </a:solidFill>
                <a:latin typeface="Times New Roman"/>
                <a:cs typeface="Times New Roman"/>
              </a:rPr>
              <a:t> </a:t>
            </a:r>
            <a:r>
              <a:rPr sz="2600" spc="70" dirty="0">
                <a:solidFill>
                  <a:srgbClr val="C55A11"/>
                </a:solidFill>
                <a:latin typeface="Times New Roman"/>
                <a:cs typeface="Times New Roman"/>
              </a:rPr>
              <a:t>Of</a:t>
            </a:r>
            <a:r>
              <a:rPr sz="2600" spc="110" dirty="0">
                <a:solidFill>
                  <a:srgbClr val="C55A11"/>
                </a:solidFill>
                <a:latin typeface="Times New Roman"/>
                <a:cs typeface="Times New Roman"/>
              </a:rPr>
              <a:t>  </a:t>
            </a:r>
            <a:r>
              <a:rPr sz="2600" dirty="0">
                <a:solidFill>
                  <a:srgbClr val="C55A11"/>
                </a:solidFill>
                <a:latin typeface="Times New Roman"/>
                <a:cs typeface="Times New Roman"/>
              </a:rPr>
              <a:t>The</a:t>
            </a:r>
            <a:r>
              <a:rPr sz="2600" spc="605" dirty="0">
                <a:solidFill>
                  <a:srgbClr val="C55A11"/>
                </a:solidFill>
                <a:latin typeface="Times New Roman"/>
                <a:cs typeface="Times New Roman"/>
              </a:rPr>
              <a:t> </a:t>
            </a:r>
            <a:r>
              <a:rPr sz="2600" dirty="0">
                <a:solidFill>
                  <a:srgbClr val="C55A11"/>
                </a:solidFill>
                <a:latin typeface="Times New Roman"/>
                <a:cs typeface="Times New Roman"/>
              </a:rPr>
              <a:t>Whip’,</a:t>
            </a:r>
            <a:r>
              <a:rPr sz="2600" spc="615" dirty="0">
                <a:solidFill>
                  <a:srgbClr val="C55A11"/>
                </a:solidFill>
                <a:latin typeface="Times New Roman"/>
                <a:cs typeface="Times New Roman"/>
              </a:rPr>
              <a:t> </a:t>
            </a:r>
            <a:r>
              <a:rPr sz="2600" spc="-65" dirty="0">
                <a:solidFill>
                  <a:srgbClr val="C55A11"/>
                </a:solidFill>
                <a:latin typeface="Times New Roman"/>
                <a:cs typeface="Times New Roman"/>
              </a:rPr>
              <a:t>‘Rational </a:t>
            </a:r>
            <a:r>
              <a:rPr sz="2600" spc="-100" dirty="0">
                <a:solidFill>
                  <a:srgbClr val="C55A11"/>
                </a:solidFill>
                <a:latin typeface="Times New Roman"/>
                <a:cs typeface="Times New Roman"/>
              </a:rPr>
              <a:t>Justice’,</a:t>
            </a:r>
            <a:r>
              <a:rPr sz="2600" spc="10" dirty="0">
                <a:solidFill>
                  <a:srgbClr val="C55A11"/>
                </a:solidFill>
                <a:latin typeface="Times New Roman"/>
                <a:cs typeface="Times New Roman"/>
              </a:rPr>
              <a:t> </a:t>
            </a:r>
            <a:r>
              <a:rPr sz="2600" dirty="0">
                <a:solidFill>
                  <a:srgbClr val="C55A11"/>
                </a:solidFill>
                <a:latin typeface="Times New Roman"/>
                <a:cs typeface="Times New Roman"/>
              </a:rPr>
              <a:t>and</a:t>
            </a:r>
            <a:r>
              <a:rPr sz="2600" spc="-30" dirty="0">
                <a:solidFill>
                  <a:srgbClr val="C55A11"/>
                </a:solidFill>
                <a:latin typeface="Times New Roman"/>
                <a:cs typeface="Times New Roman"/>
              </a:rPr>
              <a:t> </a:t>
            </a:r>
            <a:r>
              <a:rPr sz="2600" spc="-125" dirty="0">
                <a:solidFill>
                  <a:srgbClr val="C55A11"/>
                </a:solidFill>
                <a:latin typeface="Times New Roman"/>
                <a:cs typeface="Times New Roman"/>
              </a:rPr>
              <a:t>‘Fair-</a:t>
            </a:r>
            <a:r>
              <a:rPr sz="2600" spc="-110" dirty="0">
                <a:solidFill>
                  <a:srgbClr val="C55A11"/>
                </a:solidFill>
                <a:latin typeface="Times New Roman"/>
                <a:cs typeface="Times New Roman"/>
              </a:rPr>
              <a:t>Play</a:t>
            </a:r>
            <a:r>
              <a:rPr sz="2600" dirty="0">
                <a:solidFill>
                  <a:srgbClr val="C55A11"/>
                </a:solidFill>
                <a:latin typeface="Times New Roman"/>
                <a:cs typeface="Times New Roman"/>
              </a:rPr>
              <a:t> In</a:t>
            </a:r>
            <a:r>
              <a:rPr sz="2600" spc="-20" dirty="0">
                <a:solidFill>
                  <a:srgbClr val="C55A11"/>
                </a:solidFill>
                <a:latin typeface="Times New Roman"/>
                <a:cs typeface="Times New Roman"/>
              </a:rPr>
              <a:t> </a:t>
            </a:r>
            <a:r>
              <a:rPr sz="2600" spc="-85" dirty="0">
                <a:solidFill>
                  <a:srgbClr val="C55A11"/>
                </a:solidFill>
                <a:latin typeface="Times New Roman"/>
                <a:cs typeface="Times New Roman"/>
              </a:rPr>
              <a:t>Action’</a:t>
            </a:r>
            <a:r>
              <a:rPr sz="2600" spc="-15" dirty="0">
                <a:solidFill>
                  <a:srgbClr val="C55A11"/>
                </a:solidFill>
                <a:latin typeface="Times New Roman"/>
                <a:cs typeface="Times New Roman"/>
              </a:rPr>
              <a:t> </a:t>
            </a:r>
            <a:r>
              <a:rPr sz="2600" spc="-20" dirty="0">
                <a:solidFill>
                  <a:srgbClr val="C55A11"/>
                </a:solidFill>
                <a:latin typeface="Times New Roman"/>
                <a:cs typeface="Times New Roman"/>
              </a:rPr>
              <a:t>etc.</a:t>
            </a:r>
            <a:endParaRPr sz="2600" dirty="0">
              <a:latin typeface="Times New Roman"/>
              <a:cs typeface="Times New Roman"/>
            </a:endParaRPr>
          </a:p>
          <a:p>
            <a:pPr marL="184785" marR="6350" indent="-172720" algn="just">
              <a:lnSpc>
                <a:spcPct val="75600"/>
              </a:lnSpc>
              <a:spcBef>
                <a:spcPts val="835"/>
              </a:spcBef>
              <a:buFont typeface="Arial MT"/>
              <a:buChar char="•"/>
              <a:tabLst>
                <a:tab pos="184785" algn="l"/>
              </a:tabLst>
            </a:pPr>
            <a:r>
              <a:rPr sz="2600" dirty="0">
                <a:latin typeface="Times New Roman"/>
                <a:cs typeface="Times New Roman"/>
              </a:rPr>
              <a:t>Based</a:t>
            </a:r>
            <a:r>
              <a:rPr sz="2600" spc="520" dirty="0">
                <a:latin typeface="Times New Roman"/>
                <a:cs typeface="Times New Roman"/>
              </a:rPr>
              <a:t> </a:t>
            </a:r>
            <a:r>
              <a:rPr sz="2600" dirty="0">
                <a:latin typeface="Times New Roman"/>
                <a:cs typeface="Times New Roman"/>
              </a:rPr>
              <a:t>on</a:t>
            </a:r>
            <a:r>
              <a:rPr sz="2600" spc="505" dirty="0">
                <a:latin typeface="Times New Roman"/>
                <a:cs typeface="Times New Roman"/>
              </a:rPr>
              <a:t> </a:t>
            </a:r>
            <a:r>
              <a:rPr sz="2600" dirty="0">
                <a:latin typeface="Times New Roman"/>
                <a:cs typeface="Times New Roman"/>
              </a:rPr>
              <a:t>the</a:t>
            </a:r>
            <a:r>
              <a:rPr sz="2600" spc="509" dirty="0">
                <a:latin typeface="Times New Roman"/>
                <a:cs typeface="Times New Roman"/>
              </a:rPr>
              <a:t> </a:t>
            </a:r>
            <a:r>
              <a:rPr sz="2600" dirty="0">
                <a:latin typeface="Times New Roman"/>
                <a:cs typeface="Times New Roman"/>
              </a:rPr>
              <a:t>maxim</a:t>
            </a:r>
            <a:r>
              <a:rPr sz="2600" spc="509" dirty="0">
                <a:latin typeface="Times New Roman"/>
                <a:cs typeface="Times New Roman"/>
              </a:rPr>
              <a:t> </a:t>
            </a:r>
            <a:r>
              <a:rPr sz="2600" dirty="0">
                <a:latin typeface="Times New Roman"/>
                <a:cs typeface="Times New Roman"/>
              </a:rPr>
              <a:t>-</a:t>
            </a:r>
            <a:r>
              <a:rPr sz="2600" spc="520" dirty="0">
                <a:latin typeface="Times New Roman"/>
                <a:cs typeface="Times New Roman"/>
              </a:rPr>
              <a:t> </a:t>
            </a:r>
            <a:r>
              <a:rPr sz="2750" b="1" i="1" dirty="0">
                <a:solidFill>
                  <a:srgbClr val="0033CC"/>
                </a:solidFill>
                <a:latin typeface="Times New Roman"/>
                <a:cs typeface="Times New Roman"/>
              </a:rPr>
              <a:t>Justice</a:t>
            </a:r>
            <a:r>
              <a:rPr sz="2750" b="1" i="1" spc="480" dirty="0">
                <a:solidFill>
                  <a:srgbClr val="0033CC"/>
                </a:solidFill>
                <a:latin typeface="Times New Roman"/>
                <a:cs typeface="Times New Roman"/>
              </a:rPr>
              <a:t> </a:t>
            </a:r>
            <a:r>
              <a:rPr sz="2750" b="1" i="1" dirty="0">
                <a:solidFill>
                  <a:srgbClr val="0033CC"/>
                </a:solidFill>
                <a:latin typeface="Times New Roman"/>
                <a:cs typeface="Times New Roman"/>
              </a:rPr>
              <a:t>should</a:t>
            </a:r>
            <a:r>
              <a:rPr sz="2750" b="1" i="1" spc="480" dirty="0">
                <a:solidFill>
                  <a:srgbClr val="0033CC"/>
                </a:solidFill>
                <a:latin typeface="Times New Roman"/>
                <a:cs typeface="Times New Roman"/>
              </a:rPr>
              <a:t> </a:t>
            </a:r>
            <a:r>
              <a:rPr sz="2750" b="1" i="1" dirty="0">
                <a:solidFill>
                  <a:srgbClr val="0033CC"/>
                </a:solidFill>
                <a:latin typeface="Times New Roman"/>
                <a:cs typeface="Times New Roman"/>
              </a:rPr>
              <a:t>not</a:t>
            </a:r>
            <a:r>
              <a:rPr sz="2750" b="1" i="1" spc="470" dirty="0">
                <a:solidFill>
                  <a:srgbClr val="0033CC"/>
                </a:solidFill>
                <a:latin typeface="Times New Roman"/>
                <a:cs typeface="Times New Roman"/>
              </a:rPr>
              <a:t> </a:t>
            </a:r>
            <a:r>
              <a:rPr sz="2750" b="1" i="1" dirty="0">
                <a:solidFill>
                  <a:srgbClr val="0033CC"/>
                </a:solidFill>
                <a:latin typeface="Times New Roman"/>
                <a:cs typeface="Times New Roman"/>
              </a:rPr>
              <a:t>only</a:t>
            </a:r>
            <a:r>
              <a:rPr sz="2750" b="1" i="1" spc="480" dirty="0">
                <a:solidFill>
                  <a:srgbClr val="0033CC"/>
                </a:solidFill>
                <a:latin typeface="Times New Roman"/>
                <a:cs typeface="Times New Roman"/>
              </a:rPr>
              <a:t> </a:t>
            </a:r>
            <a:r>
              <a:rPr sz="2750" b="1" i="1" dirty="0">
                <a:solidFill>
                  <a:srgbClr val="0033CC"/>
                </a:solidFill>
                <a:latin typeface="Times New Roman"/>
                <a:cs typeface="Times New Roman"/>
              </a:rPr>
              <a:t>be</a:t>
            </a:r>
            <a:r>
              <a:rPr sz="2750" b="1" i="1" spc="465" dirty="0">
                <a:solidFill>
                  <a:srgbClr val="0033CC"/>
                </a:solidFill>
                <a:latin typeface="Times New Roman"/>
                <a:cs typeface="Times New Roman"/>
              </a:rPr>
              <a:t> </a:t>
            </a:r>
            <a:r>
              <a:rPr sz="2750" b="1" i="1" dirty="0">
                <a:solidFill>
                  <a:srgbClr val="0033CC"/>
                </a:solidFill>
                <a:latin typeface="Times New Roman"/>
                <a:cs typeface="Times New Roman"/>
              </a:rPr>
              <a:t>done</a:t>
            </a:r>
            <a:r>
              <a:rPr sz="2750" b="1" i="1" spc="480" dirty="0">
                <a:solidFill>
                  <a:srgbClr val="0033CC"/>
                </a:solidFill>
                <a:latin typeface="Times New Roman"/>
                <a:cs typeface="Times New Roman"/>
              </a:rPr>
              <a:t> </a:t>
            </a:r>
            <a:r>
              <a:rPr sz="2750" b="1" i="1" spc="-25" dirty="0">
                <a:solidFill>
                  <a:srgbClr val="0033CC"/>
                </a:solidFill>
                <a:latin typeface="Times New Roman"/>
                <a:cs typeface="Times New Roman"/>
              </a:rPr>
              <a:t>but </a:t>
            </a:r>
            <a:r>
              <a:rPr sz="2750" b="1" i="1" spc="-35" dirty="0">
                <a:solidFill>
                  <a:srgbClr val="0033CC"/>
                </a:solidFill>
                <a:latin typeface="Times New Roman"/>
                <a:cs typeface="Times New Roman"/>
              </a:rPr>
              <a:t>should</a:t>
            </a:r>
            <a:r>
              <a:rPr sz="2750" b="1" i="1" spc="-60" dirty="0">
                <a:solidFill>
                  <a:srgbClr val="0033CC"/>
                </a:solidFill>
                <a:latin typeface="Times New Roman"/>
                <a:cs typeface="Times New Roman"/>
              </a:rPr>
              <a:t> </a:t>
            </a:r>
            <a:r>
              <a:rPr sz="2750" b="1" i="1" spc="-40" dirty="0">
                <a:solidFill>
                  <a:srgbClr val="0033CC"/>
                </a:solidFill>
                <a:latin typeface="Times New Roman"/>
                <a:cs typeface="Times New Roman"/>
              </a:rPr>
              <a:t>manifestly</a:t>
            </a:r>
            <a:r>
              <a:rPr sz="2750" b="1" i="1" spc="-45" dirty="0">
                <a:solidFill>
                  <a:srgbClr val="0033CC"/>
                </a:solidFill>
                <a:latin typeface="Times New Roman"/>
                <a:cs typeface="Times New Roman"/>
              </a:rPr>
              <a:t> </a:t>
            </a:r>
            <a:r>
              <a:rPr sz="2750" b="1" i="1" dirty="0">
                <a:solidFill>
                  <a:srgbClr val="0033CC"/>
                </a:solidFill>
                <a:latin typeface="Times New Roman"/>
                <a:cs typeface="Times New Roman"/>
              </a:rPr>
              <a:t>be</a:t>
            </a:r>
            <a:r>
              <a:rPr sz="2750" b="1" i="1" spc="-60" dirty="0">
                <a:solidFill>
                  <a:srgbClr val="0033CC"/>
                </a:solidFill>
                <a:latin typeface="Times New Roman"/>
                <a:cs typeface="Times New Roman"/>
              </a:rPr>
              <a:t> </a:t>
            </a:r>
            <a:r>
              <a:rPr sz="2750" b="1" i="1" dirty="0">
                <a:solidFill>
                  <a:srgbClr val="0033CC"/>
                </a:solidFill>
                <a:latin typeface="Times New Roman"/>
                <a:cs typeface="Times New Roman"/>
              </a:rPr>
              <a:t>seen</a:t>
            </a:r>
            <a:r>
              <a:rPr sz="2750" b="1" i="1" spc="-55" dirty="0">
                <a:solidFill>
                  <a:srgbClr val="0033CC"/>
                </a:solidFill>
                <a:latin typeface="Times New Roman"/>
                <a:cs typeface="Times New Roman"/>
              </a:rPr>
              <a:t> </a:t>
            </a:r>
            <a:r>
              <a:rPr sz="2750" b="1" i="1" dirty="0">
                <a:solidFill>
                  <a:srgbClr val="0033CC"/>
                </a:solidFill>
                <a:latin typeface="Times New Roman"/>
                <a:cs typeface="Times New Roman"/>
              </a:rPr>
              <a:t>to</a:t>
            </a:r>
            <a:r>
              <a:rPr sz="2750" b="1" i="1" spc="-65" dirty="0">
                <a:solidFill>
                  <a:srgbClr val="0033CC"/>
                </a:solidFill>
                <a:latin typeface="Times New Roman"/>
                <a:cs typeface="Times New Roman"/>
              </a:rPr>
              <a:t> </a:t>
            </a:r>
            <a:r>
              <a:rPr sz="2750" b="1" i="1" dirty="0">
                <a:solidFill>
                  <a:srgbClr val="0033CC"/>
                </a:solidFill>
                <a:latin typeface="Times New Roman"/>
                <a:cs typeface="Times New Roman"/>
              </a:rPr>
              <a:t>be</a:t>
            </a:r>
            <a:r>
              <a:rPr sz="2750" b="1" i="1" spc="-65" dirty="0">
                <a:solidFill>
                  <a:srgbClr val="0033CC"/>
                </a:solidFill>
                <a:latin typeface="Times New Roman"/>
                <a:cs typeface="Times New Roman"/>
              </a:rPr>
              <a:t> </a:t>
            </a:r>
            <a:r>
              <a:rPr sz="2750" b="1" i="1" spc="-20" dirty="0">
                <a:solidFill>
                  <a:srgbClr val="0033CC"/>
                </a:solidFill>
                <a:latin typeface="Times New Roman"/>
                <a:cs typeface="Times New Roman"/>
              </a:rPr>
              <a:t>done</a:t>
            </a:r>
            <a:endParaRPr sz="2750" dirty="0">
              <a:latin typeface="Times New Roman"/>
              <a:cs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BF54D1C-8F65-9D93-3663-18AD74EB1FBA}"/>
              </a:ext>
            </a:extLst>
          </p:cNvPr>
          <p:cNvSpPr>
            <a:spLocks noGrp="1"/>
          </p:cNvSpPr>
          <p:nvPr>
            <p:ph type="body" idx="1"/>
          </p:nvPr>
        </p:nvSpPr>
        <p:spPr>
          <a:xfrm>
            <a:off x="304800" y="304800"/>
            <a:ext cx="8194674" cy="5601533"/>
          </a:xfrm>
        </p:spPr>
        <p:txBody>
          <a:bodyPr/>
          <a:lstStyle/>
          <a:p>
            <a:r>
              <a:rPr lang="en-US" sz="2800" dirty="0"/>
              <a:t>Natural Justice has been defined in various cases and a few instances are given below.</a:t>
            </a:r>
          </a:p>
          <a:p>
            <a:pPr marL="457200" indent="-457200">
              <a:buFont typeface="Arial" panose="020B0604020202020204" pitchFamily="34" charset="0"/>
              <a:buChar char="•"/>
            </a:pPr>
            <a:r>
              <a:rPr lang="en-US" sz="2800" dirty="0"/>
              <a:t>In </a:t>
            </a:r>
            <a:r>
              <a:rPr lang="en-US" sz="2800" b="1" i="1" dirty="0">
                <a:solidFill>
                  <a:srgbClr val="C00000"/>
                </a:solidFill>
              </a:rPr>
              <a:t>Drew V. Drew and </a:t>
            </a:r>
            <a:r>
              <a:rPr lang="en-US" sz="2800" b="1" i="1" dirty="0" err="1">
                <a:solidFill>
                  <a:srgbClr val="C00000"/>
                </a:solidFill>
              </a:rPr>
              <a:t>Lebura</a:t>
            </a:r>
            <a:r>
              <a:rPr lang="en-US" sz="2800" b="1" i="1" dirty="0">
                <a:solidFill>
                  <a:srgbClr val="C00000"/>
                </a:solidFill>
              </a:rPr>
              <a:t> (1855 (2) </a:t>
            </a:r>
            <a:r>
              <a:rPr lang="en-US" sz="2800" b="1" i="1" dirty="0" err="1">
                <a:solidFill>
                  <a:srgbClr val="C00000"/>
                </a:solidFill>
              </a:rPr>
              <a:t>Macg</a:t>
            </a:r>
            <a:r>
              <a:rPr lang="en-US" sz="2800" b="1" i="1" dirty="0">
                <a:solidFill>
                  <a:srgbClr val="C00000"/>
                </a:solidFill>
              </a:rPr>
              <a:t>. 1.8, </a:t>
            </a:r>
            <a:r>
              <a:rPr lang="en-US" sz="2800" dirty="0"/>
              <a:t>Lord </a:t>
            </a:r>
            <a:r>
              <a:rPr lang="en-US" sz="2800" dirty="0" err="1"/>
              <a:t>Cranworth</a:t>
            </a:r>
            <a:r>
              <a:rPr lang="en-US" sz="2800" dirty="0"/>
              <a:t> defined it as </a:t>
            </a:r>
            <a:r>
              <a:rPr lang="en-US" sz="2800" b="1" i="1" dirty="0">
                <a:solidFill>
                  <a:schemeClr val="accent1">
                    <a:lumMod val="75000"/>
                  </a:schemeClr>
                </a:solidFill>
              </a:rPr>
              <a:t>“universal Justice”. </a:t>
            </a:r>
          </a:p>
          <a:p>
            <a:pPr marL="457200" indent="-457200">
              <a:buFont typeface="Arial" panose="020B0604020202020204" pitchFamily="34" charset="0"/>
              <a:buChar char="•"/>
            </a:pPr>
            <a:r>
              <a:rPr lang="en-US" sz="2800" dirty="0"/>
              <a:t>In </a:t>
            </a:r>
            <a:r>
              <a:rPr lang="en-US" sz="2800" b="1" i="1" dirty="0">
                <a:solidFill>
                  <a:srgbClr val="C00000"/>
                </a:solidFill>
              </a:rPr>
              <a:t>James </a:t>
            </a:r>
            <a:r>
              <a:rPr lang="en-US" sz="2800" b="1" i="1" dirty="0" err="1">
                <a:solidFill>
                  <a:srgbClr val="C00000"/>
                </a:solidFill>
              </a:rPr>
              <a:t>Dunber</a:t>
            </a:r>
            <a:r>
              <a:rPr lang="en-US" sz="2800" b="1" i="1" dirty="0">
                <a:solidFill>
                  <a:srgbClr val="C00000"/>
                </a:solidFill>
              </a:rPr>
              <a:t> Smith v. Her Majesty the Queen (1877-78 (3) App Case 614, 623 JC) </a:t>
            </a:r>
            <a:r>
              <a:rPr lang="en-US" sz="2800" dirty="0"/>
              <a:t>Sir </a:t>
            </a:r>
            <a:r>
              <a:rPr lang="en-US" sz="2800" dirty="0" err="1"/>
              <a:t>Robort</a:t>
            </a:r>
            <a:r>
              <a:rPr lang="en-US" sz="2800" dirty="0"/>
              <a:t> </a:t>
            </a:r>
            <a:r>
              <a:rPr lang="en-US" sz="2800" dirty="0" err="1"/>
              <a:t>P.Collier</a:t>
            </a:r>
            <a:r>
              <a:rPr lang="en-US" sz="2800" dirty="0"/>
              <a:t>, Speaking for the Judicial Committee of Privy Council, used the phrase </a:t>
            </a:r>
            <a:r>
              <a:rPr lang="en-US" sz="2800" b="1" i="1" dirty="0"/>
              <a:t>‘the requirements of substantial justice’.</a:t>
            </a:r>
          </a:p>
          <a:p>
            <a:pPr marL="457200" indent="-457200">
              <a:buFont typeface="Arial" panose="020B0604020202020204" pitchFamily="34" charset="0"/>
              <a:buChar char="•"/>
            </a:pPr>
            <a:r>
              <a:rPr lang="en-US" sz="2800" dirty="0"/>
              <a:t>In </a:t>
            </a:r>
            <a:r>
              <a:rPr lang="en-US" sz="2800" b="1" i="1" dirty="0"/>
              <a:t>Arthur John </a:t>
            </a:r>
            <a:r>
              <a:rPr lang="en-US" sz="2800" b="1" i="1" dirty="0" err="1"/>
              <a:t>Specman</a:t>
            </a:r>
            <a:r>
              <a:rPr lang="en-US" sz="2800" b="1" i="1" dirty="0"/>
              <a:t> v. </a:t>
            </a:r>
            <a:r>
              <a:rPr lang="en-US" sz="2800" b="1" i="1" dirty="0" err="1"/>
              <a:t>Plumstead</a:t>
            </a:r>
            <a:r>
              <a:rPr lang="en-US" sz="2800" b="1" i="1" dirty="0"/>
              <a:t> District Board of Works</a:t>
            </a:r>
            <a:r>
              <a:rPr lang="en-US" sz="2800" dirty="0"/>
              <a:t> (1884-85 (10) App Case 229, 240), Earl of Selbourne, S.C. preferred the phrase </a:t>
            </a:r>
            <a:r>
              <a:rPr lang="en-US" sz="2800" b="1" i="1" dirty="0"/>
              <a:t>‘the substantial requirement of justice’. </a:t>
            </a:r>
          </a:p>
        </p:txBody>
      </p:sp>
    </p:spTree>
    <p:extLst>
      <p:ext uri="{BB962C8B-B14F-4D97-AF65-F5344CB8AC3E}">
        <p14:creationId xmlns:p14="http://schemas.microsoft.com/office/powerpoint/2010/main" val="847147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F3EB172-01BF-FDA9-2981-7462FEA33613}"/>
              </a:ext>
            </a:extLst>
          </p:cNvPr>
          <p:cNvSpPr>
            <a:spLocks noGrp="1"/>
          </p:cNvSpPr>
          <p:nvPr>
            <p:ph type="body" idx="1"/>
          </p:nvPr>
        </p:nvSpPr>
        <p:spPr>
          <a:xfrm>
            <a:off x="381000" y="609600"/>
            <a:ext cx="8118474" cy="5220534"/>
          </a:xfrm>
        </p:spPr>
        <p:txBody>
          <a:bodyPr/>
          <a:lstStyle/>
          <a:p>
            <a:pPr marL="457200" indent="-457200">
              <a:buFont typeface="Arial" panose="020B0604020202020204" pitchFamily="34" charset="0"/>
              <a:buChar char="•"/>
            </a:pPr>
            <a:r>
              <a:rPr lang="en-US" sz="2800" dirty="0"/>
              <a:t>In </a:t>
            </a:r>
            <a:r>
              <a:rPr lang="en-US" sz="2800" b="1" i="1" dirty="0" err="1"/>
              <a:t>Vionet</a:t>
            </a:r>
            <a:r>
              <a:rPr lang="en-US" sz="2800" b="1" i="1" dirty="0"/>
              <a:t> v. Barrett </a:t>
            </a:r>
            <a:r>
              <a:rPr lang="en-US" sz="2800" dirty="0"/>
              <a:t>(1885 (55) LJRD 39, 41), Lord Esher, MR defined natural justice as </a:t>
            </a:r>
            <a:r>
              <a:rPr lang="en-US" sz="2800" b="1" i="1" dirty="0"/>
              <a:t>‘the natural sense of what is right and wrong’.</a:t>
            </a:r>
          </a:p>
          <a:p>
            <a:pPr marL="457200" indent="-457200">
              <a:buFont typeface="Arial" panose="020B0604020202020204" pitchFamily="34" charset="0"/>
              <a:buChar char="•"/>
            </a:pPr>
            <a:r>
              <a:rPr lang="en-US" sz="2800" dirty="0"/>
              <a:t>While however, deciding </a:t>
            </a:r>
            <a:r>
              <a:rPr lang="en-US" sz="2800" b="1" i="1" dirty="0" err="1"/>
              <a:t>Hookings</a:t>
            </a:r>
            <a:r>
              <a:rPr lang="en-US" sz="2800" b="1" i="1" dirty="0"/>
              <a:t> vs. Smethwick Local Board of Health </a:t>
            </a:r>
            <a:r>
              <a:rPr lang="en-US" sz="2800" dirty="0"/>
              <a:t>(1890 (24) QBD 712), Lord Fasher, M.R. instead of using the definition given earlier by him in </a:t>
            </a:r>
            <a:r>
              <a:rPr lang="en-US" sz="2800" dirty="0" err="1"/>
              <a:t>Vionet’s</a:t>
            </a:r>
            <a:r>
              <a:rPr lang="en-US" sz="2800" dirty="0"/>
              <a:t> case (supra) chose to define natural justice as </a:t>
            </a:r>
            <a:r>
              <a:rPr lang="en-US" sz="2800" b="1" i="1" dirty="0"/>
              <a:t>‘fundamental justice’. </a:t>
            </a:r>
          </a:p>
          <a:p>
            <a:pPr marL="457200" indent="-457200">
              <a:buFont typeface="Arial" panose="020B0604020202020204" pitchFamily="34" charset="0"/>
              <a:buChar char="•"/>
            </a:pPr>
            <a:r>
              <a:rPr lang="en-US" sz="2800" dirty="0"/>
              <a:t>In </a:t>
            </a:r>
            <a:r>
              <a:rPr lang="en-US" sz="2800" b="1" i="1" dirty="0"/>
              <a:t>Ridge v. Baldwin </a:t>
            </a:r>
            <a:r>
              <a:rPr lang="en-US" sz="2800" dirty="0"/>
              <a:t>(1963 (1) WB 569, 578), Harman LJ, in the Court of appeal countered natural justice with ‘</a:t>
            </a:r>
            <a:r>
              <a:rPr lang="en-US" sz="2800" b="1" i="1" dirty="0"/>
              <a:t>fair play in action’ </a:t>
            </a:r>
            <a:r>
              <a:rPr lang="en-US" sz="2800" dirty="0"/>
              <a:t>a phrase </a:t>
            </a:r>
            <a:r>
              <a:rPr lang="en-US" sz="2800" dirty="0" err="1"/>
              <a:t>favoured</a:t>
            </a:r>
            <a:r>
              <a:rPr lang="en-US" sz="2800" dirty="0"/>
              <a:t> by </a:t>
            </a:r>
            <a:r>
              <a:rPr lang="en-US" sz="2800" dirty="0" err="1"/>
              <a:t>Bhagawati</a:t>
            </a:r>
            <a:r>
              <a:rPr lang="en-US" sz="2800" dirty="0"/>
              <a:t>, J. in </a:t>
            </a:r>
            <a:r>
              <a:rPr lang="en-US" sz="2800" b="1" i="1" dirty="0" err="1"/>
              <a:t>Meneka</a:t>
            </a:r>
            <a:r>
              <a:rPr lang="en-US" sz="2800" b="1" i="1" dirty="0"/>
              <a:t> Gandhi vs. Union of India (1978 92) SCR 621).</a:t>
            </a:r>
            <a:r>
              <a:rPr lang="en-US" sz="2800" dirty="0"/>
              <a:t> </a:t>
            </a:r>
          </a:p>
        </p:txBody>
      </p:sp>
    </p:spTree>
    <p:extLst>
      <p:ext uri="{BB962C8B-B14F-4D97-AF65-F5344CB8AC3E}">
        <p14:creationId xmlns:p14="http://schemas.microsoft.com/office/powerpoint/2010/main" val="2787329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22D23-CC83-3E9B-101D-12868DE3EA74}"/>
              </a:ext>
            </a:extLst>
          </p:cNvPr>
          <p:cNvSpPr>
            <a:spLocks noGrp="1"/>
          </p:cNvSpPr>
          <p:nvPr>
            <p:ph type="title"/>
          </p:nvPr>
        </p:nvSpPr>
        <p:spPr>
          <a:xfrm>
            <a:off x="-74270" y="228600"/>
            <a:ext cx="9292539" cy="1154430"/>
          </a:xfrm>
        </p:spPr>
        <p:txBody>
          <a:bodyPr/>
          <a:lstStyle/>
          <a:p>
            <a:pPr algn="ctr"/>
            <a:r>
              <a:rPr lang="en-US" b="1" dirty="0"/>
              <a:t>“Natural justice is a sense of what is wrong and what is right.”</a:t>
            </a:r>
            <a:br>
              <a:rPr lang="en-US" dirty="0"/>
            </a:br>
            <a:endParaRPr lang="en-US" dirty="0"/>
          </a:p>
        </p:txBody>
      </p:sp>
      <p:sp>
        <p:nvSpPr>
          <p:cNvPr id="3" name="Text Placeholder 2">
            <a:extLst>
              <a:ext uri="{FF2B5EF4-FFF2-40B4-BE49-F238E27FC236}">
                <a16:creationId xmlns:a16="http://schemas.microsoft.com/office/drawing/2014/main" id="{6046BA0A-4A25-50BC-A8FD-37E4965BB357}"/>
              </a:ext>
            </a:extLst>
          </p:cNvPr>
          <p:cNvSpPr>
            <a:spLocks noGrp="1"/>
          </p:cNvSpPr>
          <p:nvPr>
            <p:ph type="body" idx="1"/>
          </p:nvPr>
        </p:nvSpPr>
        <p:spPr>
          <a:xfrm>
            <a:off x="590232" y="2286000"/>
            <a:ext cx="7963534" cy="3939540"/>
          </a:xfrm>
        </p:spPr>
        <p:txBody>
          <a:bodyPr/>
          <a:lstStyle/>
          <a:p>
            <a:r>
              <a:rPr lang="en-US" dirty="0"/>
              <a:t>In India, this concept was introduced at an early time. In the case of </a:t>
            </a:r>
            <a:r>
              <a:rPr lang="en-US" b="1" i="1" dirty="0"/>
              <a:t>Mohinder Singh Gill vs. Chief Election Commissioner</a:t>
            </a:r>
            <a:r>
              <a:rPr lang="en-US" i="1" dirty="0"/>
              <a:t>, </a:t>
            </a:r>
            <a:r>
              <a:rPr lang="en-US" dirty="0"/>
              <a:t>the court held that the concept of fairness should be in every action whether it is judicial, quasi-judicial, administrative and or quasi-administrative work.</a:t>
            </a:r>
          </a:p>
          <a:p>
            <a:endParaRPr lang="en-US" dirty="0"/>
          </a:p>
        </p:txBody>
      </p:sp>
    </p:spTree>
    <p:extLst>
      <p:ext uri="{BB962C8B-B14F-4D97-AF65-F5344CB8AC3E}">
        <p14:creationId xmlns:p14="http://schemas.microsoft.com/office/powerpoint/2010/main" val="3012902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00816-9367-3168-1596-015F68ED2094}"/>
              </a:ext>
            </a:extLst>
          </p:cNvPr>
          <p:cNvSpPr>
            <a:spLocks noGrp="1"/>
          </p:cNvSpPr>
          <p:nvPr>
            <p:ph type="title"/>
          </p:nvPr>
        </p:nvSpPr>
        <p:spPr>
          <a:xfrm>
            <a:off x="152401" y="304800"/>
            <a:ext cx="8763000" cy="861774"/>
          </a:xfrm>
        </p:spPr>
        <p:txBody>
          <a:bodyPr/>
          <a:lstStyle/>
          <a:p>
            <a:r>
              <a:rPr lang="en-US" sz="2800" b="1" i="1" dirty="0">
                <a:latin typeface="Times New Roman" panose="02020603050405020304" pitchFamily="18" charset="0"/>
                <a:cs typeface="Times New Roman" panose="02020603050405020304" pitchFamily="18" charset="0"/>
              </a:rPr>
              <a:t>(A.K </a:t>
            </a:r>
            <a:r>
              <a:rPr lang="en-US" sz="2800" b="1" i="1" dirty="0" err="1">
                <a:latin typeface="Times New Roman" panose="02020603050405020304" pitchFamily="18" charset="0"/>
                <a:cs typeface="Times New Roman" panose="02020603050405020304" pitchFamily="18" charset="0"/>
              </a:rPr>
              <a:t>Kraipak</a:t>
            </a:r>
            <a:r>
              <a:rPr lang="en-US" sz="2800" b="1" i="1" dirty="0">
                <a:latin typeface="Times New Roman" panose="02020603050405020304" pitchFamily="18" charset="0"/>
                <a:cs typeface="Times New Roman" panose="02020603050405020304" pitchFamily="18" charset="0"/>
              </a:rPr>
              <a:t> vs. Union of India (AIR 1970 S.C.150) &amp; Maneka Gandhi (AIR 1978 S.C.597).</a:t>
            </a:r>
          </a:p>
        </p:txBody>
      </p:sp>
      <p:sp>
        <p:nvSpPr>
          <p:cNvPr id="3" name="Text Placeholder 2">
            <a:extLst>
              <a:ext uri="{FF2B5EF4-FFF2-40B4-BE49-F238E27FC236}">
                <a16:creationId xmlns:a16="http://schemas.microsoft.com/office/drawing/2014/main" id="{1CD1921E-5C0E-CB10-CE5E-1776FE57832A}"/>
              </a:ext>
            </a:extLst>
          </p:cNvPr>
          <p:cNvSpPr>
            <a:spLocks noGrp="1"/>
          </p:cNvSpPr>
          <p:nvPr>
            <p:ph type="body" idx="1"/>
          </p:nvPr>
        </p:nvSpPr>
        <p:spPr>
          <a:xfrm>
            <a:off x="535940" y="1509941"/>
            <a:ext cx="7963534" cy="4924425"/>
          </a:xfrm>
        </p:spPr>
        <p:txBody>
          <a:bodyPr/>
          <a:lstStyle/>
          <a:p>
            <a:pPr marL="457200" indent="-457200">
              <a:buFont typeface="Arial" panose="020B0604020202020204" pitchFamily="34" charset="0"/>
              <a:buChar char="•"/>
            </a:pPr>
            <a:r>
              <a:rPr lang="en-US" dirty="0"/>
              <a:t>The rules of natural justice do not supplant the law of the land but only supplement it. </a:t>
            </a:r>
          </a:p>
          <a:p>
            <a:pPr marL="457200" indent="-457200">
              <a:buFont typeface="Arial" panose="020B0604020202020204" pitchFamily="34" charset="0"/>
              <a:buChar char="•"/>
            </a:pPr>
            <a:r>
              <a:rPr lang="en-US" dirty="0">
                <a:solidFill>
                  <a:srgbClr val="C00000"/>
                </a:solidFill>
              </a:rPr>
              <a:t>It is now firmly established that in the absence of express provisions in any statute dispensing with the observance of the principles of natural justice, such principles will have to be observed in all judicial, quasi-judicial and administrative proceedings which involve civil consequences to the parties. </a:t>
            </a:r>
          </a:p>
        </p:txBody>
      </p:sp>
    </p:spTree>
    <p:extLst>
      <p:ext uri="{BB962C8B-B14F-4D97-AF65-F5344CB8AC3E}">
        <p14:creationId xmlns:p14="http://schemas.microsoft.com/office/powerpoint/2010/main" val="1060860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4269" y="-163830"/>
            <a:ext cx="9292539" cy="1076192"/>
          </a:xfrm>
          <a:prstGeom prst="rect">
            <a:avLst/>
          </a:prstGeom>
        </p:spPr>
        <p:txBody>
          <a:bodyPr vert="horz" wrap="square" lIns="0" tIns="639064" rIns="0" bIns="0" rtlCol="0">
            <a:spAutoFit/>
          </a:bodyPr>
          <a:lstStyle/>
          <a:p>
            <a:pPr marL="733425">
              <a:lnSpc>
                <a:spcPct val="100000"/>
              </a:lnSpc>
              <a:spcBef>
                <a:spcPts val="105"/>
              </a:spcBef>
            </a:pPr>
            <a:r>
              <a:rPr lang="en-US" sz="2800" b="1" spc="-10" dirty="0"/>
              <a:t>AGAINST</a:t>
            </a:r>
            <a:r>
              <a:rPr lang="en-US" sz="2800" b="1" spc="-55" dirty="0"/>
              <a:t> </a:t>
            </a:r>
            <a:r>
              <a:rPr lang="en-US" sz="2800" b="1" dirty="0"/>
              <a:t>WHOM</a:t>
            </a:r>
            <a:r>
              <a:rPr lang="en-US" sz="2800" b="1" spc="-60" dirty="0"/>
              <a:t> </a:t>
            </a:r>
            <a:r>
              <a:rPr lang="en-US" sz="2800" b="1" spc="-10" dirty="0"/>
              <a:t>NATURAL JUSTICE </a:t>
            </a:r>
            <a:r>
              <a:rPr lang="en-US" sz="2800" b="1" dirty="0"/>
              <a:t>MAY</a:t>
            </a:r>
            <a:r>
              <a:rPr lang="en-US" sz="2800" b="1" spc="-55" dirty="0"/>
              <a:t> </a:t>
            </a:r>
            <a:r>
              <a:rPr lang="en-US" sz="2800" b="1" dirty="0"/>
              <a:t>BE</a:t>
            </a:r>
            <a:r>
              <a:rPr lang="en-US" sz="2800" b="1" spc="-60" dirty="0"/>
              <a:t> </a:t>
            </a:r>
            <a:r>
              <a:rPr lang="en-US" sz="2800" b="1" spc="-10" dirty="0"/>
              <a:t>ENFORCED</a:t>
            </a:r>
            <a:endParaRPr lang="en-US" sz="2800" b="1" dirty="0"/>
          </a:p>
        </p:txBody>
      </p:sp>
      <p:sp>
        <p:nvSpPr>
          <p:cNvPr id="3" name="object 3"/>
          <p:cNvSpPr txBox="1"/>
          <p:nvPr/>
        </p:nvSpPr>
        <p:spPr>
          <a:xfrm>
            <a:off x="78739" y="1509941"/>
            <a:ext cx="8957945" cy="4461477"/>
          </a:xfrm>
          <a:prstGeom prst="rect">
            <a:avLst/>
          </a:prstGeom>
        </p:spPr>
        <p:txBody>
          <a:bodyPr vert="horz" wrap="square" lIns="0" tIns="110489" rIns="0" bIns="0" rtlCol="0">
            <a:spAutoFit/>
          </a:bodyPr>
          <a:lstStyle/>
          <a:p>
            <a:pPr marL="354965" indent="-342265">
              <a:lnSpc>
                <a:spcPct val="100000"/>
              </a:lnSpc>
              <a:spcBef>
                <a:spcPts val="869"/>
              </a:spcBef>
              <a:buFont typeface="Arial MT"/>
              <a:buChar char="•"/>
              <a:tabLst>
                <a:tab pos="354965" algn="l"/>
              </a:tabLst>
            </a:pPr>
            <a:r>
              <a:rPr sz="3200" spc="-10" dirty="0">
                <a:latin typeface="Calibri"/>
                <a:cs typeface="Calibri"/>
              </a:rPr>
              <a:t>Courts</a:t>
            </a:r>
            <a:endParaRPr sz="3200" dirty="0">
              <a:latin typeface="Calibri"/>
              <a:cs typeface="Calibri"/>
            </a:endParaRPr>
          </a:p>
          <a:p>
            <a:pPr marL="354965" indent="-342265">
              <a:lnSpc>
                <a:spcPct val="100000"/>
              </a:lnSpc>
              <a:spcBef>
                <a:spcPts val="770"/>
              </a:spcBef>
              <a:buFont typeface="Arial MT"/>
              <a:buChar char="•"/>
              <a:tabLst>
                <a:tab pos="354965" algn="l"/>
              </a:tabLst>
            </a:pPr>
            <a:r>
              <a:rPr sz="3200" dirty="0">
                <a:latin typeface="Calibri"/>
                <a:cs typeface="Calibri"/>
              </a:rPr>
              <a:t>Judicial</a:t>
            </a:r>
            <a:r>
              <a:rPr sz="3200" spc="-75" dirty="0">
                <a:latin typeface="Calibri"/>
                <a:cs typeface="Calibri"/>
              </a:rPr>
              <a:t> </a:t>
            </a:r>
            <a:r>
              <a:rPr sz="3200" dirty="0">
                <a:latin typeface="Calibri"/>
                <a:cs typeface="Calibri"/>
              </a:rPr>
              <a:t>Bodies</a:t>
            </a:r>
            <a:r>
              <a:rPr sz="3200" spc="-105" dirty="0">
                <a:latin typeface="Calibri"/>
                <a:cs typeface="Calibri"/>
              </a:rPr>
              <a:t> </a:t>
            </a:r>
            <a:endParaRPr lang="en-IN" sz="3200" spc="-35" dirty="0">
              <a:latin typeface="Calibri"/>
              <a:cs typeface="Calibri"/>
            </a:endParaRPr>
          </a:p>
          <a:p>
            <a:pPr marL="354965" indent="-342265">
              <a:lnSpc>
                <a:spcPct val="100000"/>
              </a:lnSpc>
              <a:spcBef>
                <a:spcPts val="770"/>
              </a:spcBef>
              <a:buFont typeface="Arial MT"/>
              <a:buChar char="•"/>
              <a:tabLst>
                <a:tab pos="354965" algn="l"/>
              </a:tabLst>
            </a:pPr>
            <a:r>
              <a:rPr sz="3200" spc="-10" dirty="0">
                <a:latin typeface="Calibri"/>
                <a:cs typeface="Calibri"/>
              </a:rPr>
              <a:t>Quasi-</a:t>
            </a:r>
            <a:r>
              <a:rPr sz="3200" dirty="0">
                <a:latin typeface="Calibri"/>
                <a:cs typeface="Calibri"/>
              </a:rPr>
              <a:t>judicial</a:t>
            </a:r>
            <a:r>
              <a:rPr sz="3200" spc="-45" dirty="0">
                <a:latin typeface="Calibri"/>
                <a:cs typeface="Calibri"/>
              </a:rPr>
              <a:t> </a:t>
            </a:r>
            <a:r>
              <a:rPr sz="3200" spc="-10" dirty="0">
                <a:latin typeface="Calibri"/>
                <a:cs typeface="Calibri"/>
              </a:rPr>
              <a:t>authorities</a:t>
            </a:r>
            <a:endParaRPr sz="3200" dirty="0">
              <a:latin typeface="Calibri"/>
              <a:cs typeface="Calibri"/>
            </a:endParaRPr>
          </a:p>
          <a:p>
            <a:pPr marL="355600" marR="509270" indent="-342900">
              <a:lnSpc>
                <a:spcPct val="100000"/>
              </a:lnSpc>
              <a:spcBef>
                <a:spcPts val="770"/>
              </a:spcBef>
              <a:buFont typeface="Arial MT"/>
              <a:buChar char="•"/>
              <a:tabLst>
                <a:tab pos="355600" algn="l"/>
              </a:tabLst>
            </a:pPr>
            <a:r>
              <a:rPr sz="3200" b="1" u="sng" spc="-10" dirty="0">
                <a:uFill>
                  <a:solidFill>
                    <a:srgbClr val="000000"/>
                  </a:solidFill>
                </a:uFill>
                <a:latin typeface="Calibri"/>
                <a:cs typeface="Calibri"/>
              </a:rPr>
              <a:t>Administrative</a:t>
            </a:r>
            <a:r>
              <a:rPr sz="3200" b="1" u="sng" spc="55" dirty="0">
                <a:uFill>
                  <a:solidFill>
                    <a:srgbClr val="000000"/>
                  </a:solidFill>
                </a:uFill>
                <a:latin typeface="Calibri"/>
                <a:cs typeface="Calibri"/>
              </a:rPr>
              <a:t> </a:t>
            </a:r>
            <a:r>
              <a:rPr sz="3200" b="1" u="sng" spc="-10" dirty="0">
                <a:uFill>
                  <a:solidFill>
                    <a:srgbClr val="000000"/>
                  </a:solidFill>
                </a:uFill>
                <a:latin typeface="Calibri"/>
                <a:cs typeface="Calibri"/>
              </a:rPr>
              <a:t>authorities(Quasi-judicial/Purely</a:t>
            </a:r>
            <a:r>
              <a:rPr sz="3200" b="1" spc="-10" dirty="0">
                <a:latin typeface="Calibri"/>
                <a:cs typeface="Calibri"/>
              </a:rPr>
              <a:t> </a:t>
            </a:r>
            <a:r>
              <a:rPr sz="3200" b="1" u="sng" spc="-10" dirty="0">
                <a:uFill>
                  <a:solidFill>
                    <a:srgbClr val="000000"/>
                  </a:solidFill>
                </a:uFill>
                <a:latin typeface="Calibri"/>
                <a:cs typeface="Calibri"/>
              </a:rPr>
              <a:t>administrative</a:t>
            </a:r>
            <a:r>
              <a:rPr sz="3200" b="1" u="sng" spc="-120" dirty="0">
                <a:uFill>
                  <a:solidFill>
                    <a:srgbClr val="000000"/>
                  </a:solidFill>
                </a:uFill>
                <a:latin typeface="Calibri"/>
                <a:cs typeface="Calibri"/>
              </a:rPr>
              <a:t> </a:t>
            </a:r>
            <a:r>
              <a:rPr sz="3200" b="1" u="sng" spc="-10" dirty="0">
                <a:uFill>
                  <a:solidFill>
                    <a:srgbClr val="000000"/>
                  </a:solidFill>
                </a:uFill>
                <a:latin typeface="Calibri"/>
                <a:cs typeface="Calibri"/>
              </a:rPr>
              <a:t>orders)</a:t>
            </a:r>
            <a:endParaRPr sz="3200" dirty="0">
              <a:latin typeface="Calibri"/>
              <a:cs typeface="Calibri"/>
            </a:endParaRPr>
          </a:p>
          <a:p>
            <a:pPr marL="355600" marR="5080" indent="-342900">
              <a:lnSpc>
                <a:spcPct val="100000"/>
              </a:lnSpc>
              <a:spcBef>
                <a:spcPts val="770"/>
              </a:spcBef>
              <a:buFont typeface="Arial MT"/>
              <a:buChar char="•"/>
              <a:tabLst>
                <a:tab pos="355600" algn="l"/>
              </a:tabLst>
            </a:pPr>
            <a:r>
              <a:rPr sz="3200" u="sng" dirty="0">
                <a:uFill>
                  <a:solidFill>
                    <a:srgbClr val="000000"/>
                  </a:solidFill>
                </a:uFill>
                <a:latin typeface="Calibri"/>
                <a:cs typeface="Calibri"/>
              </a:rPr>
              <a:t>Purely</a:t>
            </a:r>
            <a:r>
              <a:rPr sz="3200" u="sng" spc="-90" dirty="0">
                <a:uFill>
                  <a:solidFill>
                    <a:srgbClr val="000000"/>
                  </a:solidFill>
                </a:uFill>
                <a:latin typeface="Calibri"/>
                <a:cs typeface="Calibri"/>
              </a:rPr>
              <a:t> </a:t>
            </a:r>
            <a:r>
              <a:rPr sz="3200" u="sng" spc="-20" dirty="0">
                <a:uFill>
                  <a:solidFill>
                    <a:srgbClr val="000000"/>
                  </a:solidFill>
                </a:uFill>
                <a:latin typeface="Calibri"/>
                <a:cs typeface="Calibri"/>
              </a:rPr>
              <a:t>administrative</a:t>
            </a:r>
            <a:r>
              <a:rPr sz="3200" u="sng" spc="-25" dirty="0">
                <a:uFill>
                  <a:solidFill>
                    <a:srgbClr val="000000"/>
                  </a:solidFill>
                </a:uFill>
                <a:latin typeface="Calibri"/>
                <a:cs typeface="Calibri"/>
              </a:rPr>
              <a:t> </a:t>
            </a:r>
            <a:r>
              <a:rPr sz="3200" u="sng" dirty="0">
                <a:uFill>
                  <a:solidFill>
                    <a:srgbClr val="000000"/>
                  </a:solidFill>
                </a:uFill>
                <a:latin typeface="Calibri"/>
                <a:cs typeface="Calibri"/>
              </a:rPr>
              <a:t>orders</a:t>
            </a:r>
            <a:r>
              <a:rPr sz="3200" dirty="0">
                <a:latin typeface="Calibri"/>
                <a:cs typeface="Calibri"/>
              </a:rPr>
              <a:t>:-</a:t>
            </a:r>
            <a:r>
              <a:rPr sz="3200" spc="-70" dirty="0">
                <a:latin typeface="Calibri"/>
                <a:cs typeface="Calibri"/>
              </a:rPr>
              <a:t> </a:t>
            </a:r>
            <a:r>
              <a:rPr sz="3200" b="1" dirty="0">
                <a:latin typeface="Calibri"/>
                <a:cs typeface="Calibri"/>
              </a:rPr>
              <a:t>Notice</a:t>
            </a:r>
            <a:r>
              <a:rPr sz="3200" b="1" spc="-70" dirty="0">
                <a:latin typeface="Calibri"/>
                <a:cs typeface="Calibri"/>
              </a:rPr>
              <a:t> </a:t>
            </a:r>
            <a:r>
              <a:rPr sz="3200" b="1" dirty="0">
                <a:latin typeface="Calibri"/>
                <a:cs typeface="Calibri"/>
              </a:rPr>
              <a:t>and</a:t>
            </a:r>
            <a:r>
              <a:rPr sz="3200" b="1" spc="-80" dirty="0">
                <a:latin typeface="Calibri"/>
                <a:cs typeface="Calibri"/>
              </a:rPr>
              <a:t> </a:t>
            </a:r>
            <a:r>
              <a:rPr sz="3200" b="1" spc="-10" dirty="0">
                <a:latin typeface="Calibri"/>
                <a:cs typeface="Calibri"/>
              </a:rPr>
              <a:t>hearing </a:t>
            </a:r>
            <a:r>
              <a:rPr sz="3200" b="1" dirty="0">
                <a:latin typeface="Calibri"/>
                <a:cs typeface="Calibri"/>
              </a:rPr>
              <a:t>only</a:t>
            </a:r>
            <a:r>
              <a:rPr sz="3200" b="1" spc="-35" dirty="0">
                <a:latin typeface="Calibri"/>
                <a:cs typeface="Calibri"/>
              </a:rPr>
              <a:t> </a:t>
            </a:r>
            <a:r>
              <a:rPr sz="3200" b="1" dirty="0">
                <a:latin typeface="Calibri"/>
                <a:cs typeface="Calibri"/>
              </a:rPr>
              <a:t>when</a:t>
            </a:r>
            <a:r>
              <a:rPr sz="3200" b="1" spc="-40" dirty="0">
                <a:latin typeface="Calibri"/>
                <a:cs typeface="Calibri"/>
              </a:rPr>
              <a:t> </a:t>
            </a:r>
            <a:r>
              <a:rPr sz="3200" b="1" dirty="0">
                <a:latin typeface="Calibri"/>
                <a:cs typeface="Calibri"/>
              </a:rPr>
              <a:t>there</a:t>
            </a:r>
            <a:r>
              <a:rPr sz="3200" b="1" spc="-25" dirty="0">
                <a:latin typeface="Calibri"/>
                <a:cs typeface="Calibri"/>
              </a:rPr>
              <a:t> </a:t>
            </a:r>
            <a:r>
              <a:rPr sz="3200" b="1" dirty="0">
                <a:latin typeface="Calibri"/>
                <a:cs typeface="Calibri"/>
              </a:rPr>
              <a:t>are</a:t>
            </a:r>
            <a:r>
              <a:rPr sz="3200" b="1" spc="-30" dirty="0">
                <a:latin typeface="Calibri"/>
                <a:cs typeface="Calibri"/>
              </a:rPr>
              <a:t> </a:t>
            </a:r>
            <a:r>
              <a:rPr sz="3200" b="1" dirty="0">
                <a:latin typeface="Calibri"/>
                <a:cs typeface="Calibri"/>
              </a:rPr>
              <a:t>civil</a:t>
            </a:r>
            <a:r>
              <a:rPr sz="3200" b="1" spc="-30" dirty="0">
                <a:latin typeface="Calibri"/>
                <a:cs typeface="Calibri"/>
              </a:rPr>
              <a:t> </a:t>
            </a:r>
            <a:r>
              <a:rPr sz="3200" b="1" dirty="0">
                <a:latin typeface="Calibri"/>
                <a:cs typeface="Calibri"/>
              </a:rPr>
              <a:t>consequences</a:t>
            </a:r>
            <a:r>
              <a:rPr sz="3200" b="1" spc="-60" dirty="0">
                <a:latin typeface="Calibri"/>
                <a:cs typeface="Calibri"/>
              </a:rPr>
              <a:t> </a:t>
            </a:r>
            <a:r>
              <a:rPr sz="3200" spc="-10" dirty="0">
                <a:latin typeface="Calibri"/>
                <a:cs typeface="Calibri"/>
              </a:rPr>
              <a:t>(everything </a:t>
            </a:r>
            <a:r>
              <a:rPr sz="3200" dirty="0">
                <a:latin typeface="Calibri"/>
                <a:cs typeface="Calibri"/>
              </a:rPr>
              <a:t>that</a:t>
            </a:r>
            <a:r>
              <a:rPr sz="3200" spc="-60" dirty="0">
                <a:latin typeface="Calibri"/>
                <a:cs typeface="Calibri"/>
              </a:rPr>
              <a:t> </a:t>
            </a:r>
            <a:r>
              <a:rPr sz="3200" spc="-10" dirty="0">
                <a:latin typeface="Calibri"/>
                <a:cs typeface="Calibri"/>
              </a:rPr>
              <a:t>affects</a:t>
            </a:r>
            <a:r>
              <a:rPr sz="3200" spc="-60" dirty="0">
                <a:latin typeface="Calibri"/>
                <a:cs typeface="Calibri"/>
              </a:rPr>
              <a:t> </a:t>
            </a:r>
            <a:r>
              <a:rPr sz="3200" dirty="0">
                <a:latin typeface="Calibri"/>
                <a:cs typeface="Calibri"/>
              </a:rPr>
              <a:t>a</a:t>
            </a:r>
            <a:r>
              <a:rPr sz="3200" spc="-65" dirty="0">
                <a:latin typeface="Calibri"/>
                <a:cs typeface="Calibri"/>
              </a:rPr>
              <a:t> </a:t>
            </a:r>
            <a:r>
              <a:rPr sz="3200" dirty="0">
                <a:latin typeface="Calibri"/>
                <a:cs typeface="Calibri"/>
              </a:rPr>
              <a:t>citizen</a:t>
            </a:r>
            <a:r>
              <a:rPr sz="3200" spc="-50" dirty="0">
                <a:latin typeface="Calibri"/>
                <a:cs typeface="Calibri"/>
              </a:rPr>
              <a:t> </a:t>
            </a:r>
            <a:r>
              <a:rPr sz="3200" dirty="0">
                <a:latin typeface="Calibri"/>
                <a:cs typeface="Calibri"/>
              </a:rPr>
              <a:t>in</a:t>
            </a:r>
            <a:r>
              <a:rPr sz="3200" spc="-70" dirty="0">
                <a:latin typeface="Calibri"/>
                <a:cs typeface="Calibri"/>
              </a:rPr>
              <a:t> </a:t>
            </a:r>
            <a:r>
              <a:rPr sz="3200" dirty="0">
                <a:latin typeface="Calibri"/>
                <a:cs typeface="Calibri"/>
              </a:rPr>
              <a:t>his</a:t>
            </a:r>
            <a:r>
              <a:rPr sz="3200" spc="-65" dirty="0">
                <a:latin typeface="Calibri"/>
                <a:cs typeface="Calibri"/>
              </a:rPr>
              <a:t> </a:t>
            </a:r>
            <a:r>
              <a:rPr sz="3200" dirty="0">
                <a:latin typeface="Calibri"/>
                <a:cs typeface="Calibri"/>
              </a:rPr>
              <a:t>civil</a:t>
            </a:r>
            <a:r>
              <a:rPr sz="3200" spc="-75" dirty="0">
                <a:latin typeface="Calibri"/>
                <a:cs typeface="Calibri"/>
              </a:rPr>
              <a:t> </a:t>
            </a:r>
            <a:r>
              <a:rPr sz="3200" spc="-10" dirty="0">
                <a:latin typeface="Calibri"/>
                <a:cs typeface="Calibri"/>
              </a:rPr>
              <a:t>life)</a:t>
            </a:r>
            <a:endParaRPr sz="3200" dirty="0">
              <a:latin typeface="Calibri"/>
              <a:cs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9D874-6CF6-9983-50F2-0456DC123789}"/>
              </a:ext>
            </a:extLst>
          </p:cNvPr>
          <p:cNvSpPr>
            <a:spLocks noGrp="1"/>
          </p:cNvSpPr>
          <p:nvPr>
            <p:ph type="title"/>
          </p:nvPr>
        </p:nvSpPr>
        <p:spPr>
          <a:xfrm>
            <a:off x="33885" y="304800"/>
            <a:ext cx="9142070" cy="451723"/>
          </a:xfrm>
        </p:spPr>
        <p:txBody>
          <a:bodyPr/>
          <a:lstStyle/>
          <a:p>
            <a:pPr algn="ctr"/>
            <a:r>
              <a:rPr lang="en-US" dirty="0"/>
              <a:t>When it can be claimed?</a:t>
            </a:r>
          </a:p>
        </p:txBody>
      </p:sp>
      <p:sp>
        <p:nvSpPr>
          <p:cNvPr id="3" name="Text Placeholder 2">
            <a:extLst>
              <a:ext uri="{FF2B5EF4-FFF2-40B4-BE49-F238E27FC236}">
                <a16:creationId xmlns:a16="http://schemas.microsoft.com/office/drawing/2014/main" id="{19BE41C4-3D69-0511-5D20-11DD79D5C294}"/>
              </a:ext>
            </a:extLst>
          </p:cNvPr>
          <p:cNvSpPr>
            <a:spLocks noGrp="1"/>
          </p:cNvSpPr>
          <p:nvPr>
            <p:ph type="body" idx="1"/>
          </p:nvPr>
        </p:nvSpPr>
        <p:spPr>
          <a:xfrm>
            <a:off x="535940" y="1509941"/>
            <a:ext cx="7963534" cy="4062651"/>
          </a:xfrm>
        </p:spPr>
        <p:txBody>
          <a:bodyPr/>
          <a:lstStyle/>
          <a:p>
            <a:pPr algn="just"/>
            <a:r>
              <a:rPr lang="en-US" sz="2400" dirty="0"/>
              <a:t>Natural justice can be claimed when acting judicially or quasi-judicial like panchayat and tribunals etc. as well. It includes the concept of fairness, basic moral principles and various different kinds of biases and why the natural justice is required and what all special cases or situation it includes where the principles of natural justice will not be applicable.</a:t>
            </a:r>
          </a:p>
          <a:p>
            <a:pPr algn="just"/>
            <a:endParaRPr lang="en-US" sz="2400" dirty="0"/>
          </a:p>
          <a:p>
            <a:pPr algn="just"/>
            <a:r>
              <a:rPr lang="en-US" sz="2400" dirty="0"/>
              <a:t>In the case of the </a:t>
            </a:r>
            <a:r>
              <a:rPr lang="en-US" sz="2400" i="1" dirty="0">
                <a:solidFill>
                  <a:srgbClr val="C00000"/>
                </a:solidFill>
              </a:rPr>
              <a:t>Province of Bombay vs. </a:t>
            </a:r>
            <a:r>
              <a:rPr lang="en-US" sz="2400" i="1" dirty="0" err="1">
                <a:solidFill>
                  <a:srgbClr val="C00000"/>
                </a:solidFill>
              </a:rPr>
              <a:t>Khushaldas</a:t>
            </a:r>
            <a:r>
              <a:rPr lang="en-US" sz="2400" i="1" dirty="0">
                <a:solidFill>
                  <a:srgbClr val="C00000"/>
                </a:solidFill>
              </a:rPr>
              <a:t> Advani</a:t>
            </a:r>
            <a:r>
              <a:rPr lang="en-US" sz="2400" dirty="0">
                <a:solidFill>
                  <a:srgbClr val="C00000"/>
                </a:solidFill>
              </a:rPr>
              <a:t>, </a:t>
            </a:r>
            <a:r>
              <a:rPr lang="en-US" sz="2400" dirty="0"/>
              <a:t>it was said that natural justice will be applicable on statutory as it is a basic principle of Natural justice which leads to fairness and justice.</a:t>
            </a:r>
          </a:p>
        </p:txBody>
      </p:sp>
    </p:spTree>
    <p:extLst>
      <p:ext uri="{BB962C8B-B14F-4D97-AF65-F5344CB8AC3E}">
        <p14:creationId xmlns:p14="http://schemas.microsoft.com/office/powerpoint/2010/main" val="24259014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1A3BC-C93B-06E0-F665-E40890C7FB1F}"/>
              </a:ext>
            </a:extLst>
          </p:cNvPr>
          <p:cNvSpPr>
            <a:spLocks noGrp="1"/>
          </p:cNvSpPr>
          <p:nvPr>
            <p:ph type="title"/>
          </p:nvPr>
        </p:nvSpPr>
        <p:spPr>
          <a:xfrm>
            <a:off x="535940" y="457200"/>
            <a:ext cx="9292539" cy="1231106"/>
          </a:xfrm>
        </p:spPr>
        <p:txBody>
          <a:bodyPr/>
          <a:lstStyle/>
          <a:p>
            <a:r>
              <a:rPr lang="en-US" b="1" dirty="0"/>
              <a:t>Effect of function</a:t>
            </a:r>
            <a:br>
              <a:rPr lang="en-US" dirty="0"/>
            </a:br>
            <a:endParaRPr lang="en-US" dirty="0"/>
          </a:p>
        </p:txBody>
      </p:sp>
      <p:sp>
        <p:nvSpPr>
          <p:cNvPr id="3" name="Text Placeholder 2">
            <a:extLst>
              <a:ext uri="{FF2B5EF4-FFF2-40B4-BE49-F238E27FC236}">
                <a16:creationId xmlns:a16="http://schemas.microsoft.com/office/drawing/2014/main" id="{56E0084C-5500-3B41-71CF-CECDA33698EA}"/>
              </a:ext>
            </a:extLst>
          </p:cNvPr>
          <p:cNvSpPr>
            <a:spLocks noGrp="1"/>
          </p:cNvSpPr>
          <p:nvPr>
            <p:ph type="body" idx="1"/>
          </p:nvPr>
        </p:nvSpPr>
        <p:spPr>
          <a:xfrm>
            <a:off x="535940" y="1509941"/>
            <a:ext cx="7963534" cy="2954655"/>
          </a:xfrm>
        </p:spPr>
        <p:txBody>
          <a:bodyPr/>
          <a:lstStyle/>
          <a:p>
            <a:r>
              <a:rPr lang="en-US" dirty="0"/>
              <a:t>• Administrative action.</a:t>
            </a:r>
          </a:p>
          <a:p>
            <a:r>
              <a:rPr lang="en-US" dirty="0"/>
              <a:t>• Civil consequences.</a:t>
            </a:r>
          </a:p>
          <a:p>
            <a:r>
              <a:rPr lang="en-US" dirty="0"/>
              <a:t>• The doctrine of Legitimate exception.</a:t>
            </a:r>
          </a:p>
          <a:p>
            <a:r>
              <a:rPr lang="en-US" dirty="0"/>
              <a:t>• Fairness in action.</a:t>
            </a:r>
          </a:p>
          <a:p>
            <a:r>
              <a:rPr lang="en-US" dirty="0"/>
              <a:t>• Disciplinary proceeding.</a:t>
            </a:r>
          </a:p>
          <a:p>
            <a:endParaRPr lang="en-US" dirty="0"/>
          </a:p>
        </p:txBody>
      </p:sp>
    </p:spTree>
    <p:extLst>
      <p:ext uri="{BB962C8B-B14F-4D97-AF65-F5344CB8AC3E}">
        <p14:creationId xmlns:p14="http://schemas.microsoft.com/office/powerpoint/2010/main" val="905440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B3F71C9-3AF5-F26F-FD67-6782DF72C5FF}"/>
              </a:ext>
            </a:extLst>
          </p:cNvPr>
          <p:cNvSpPr txBox="1"/>
          <p:nvPr/>
        </p:nvSpPr>
        <p:spPr>
          <a:xfrm>
            <a:off x="533400" y="457200"/>
            <a:ext cx="8382000" cy="6124754"/>
          </a:xfrm>
          <a:prstGeom prst="rect">
            <a:avLst/>
          </a:prstGeom>
          <a:noFill/>
        </p:spPr>
        <p:txBody>
          <a:bodyPr wrap="square">
            <a:spAutoFit/>
          </a:bodyPr>
          <a:lstStyle/>
          <a:p>
            <a:pPr>
              <a:buNone/>
            </a:pPr>
            <a:r>
              <a:rPr lang="en-US" sz="2800" dirty="0"/>
              <a:t>In the case of </a:t>
            </a:r>
            <a:r>
              <a:rPr lang="en-US" sz="2800" b="1" i="1" dirty="0"/>
              <a:t>Board of high school vs. Ghanshyam,</a:t>
            </a:r>
            <a:r>
              <a:rPr lang="en-US" sz="2800" dirty="0"/>
              <a:t> a student was caught while cheating in the examination hall and he was debarred due to the act. Supreme Court held that student cannot file a Public Interest Litigation against the examination board.</a:t>
            </a:r>
          </a:p>
          <a:p>
            <a:pPr>
              <a:buNone/>
            </a:pPr>
            <a:endParaRPr lang="en-US" sz="2800" dirty="0"/>
          </a:p>
          <a:p>
            <a:pPr>
              <a:buNone/>
            </a:pPr>
            <a:r>
              <a:rPr lang="en-US" sz="2800" b="1" i="1" dirty="0"/>
              <a:t>High water mark case- Eurasian equipment and company limited vs. State of West Bengal: </a:t>
            </a:r>
            <a:r>
              <a:rPr lang="en-US" sz="2800" dirty="0"/>
              <a:t>Under this case, all the executive engineers were blacklisted. Supreme Court held that without giving a valid and reasonable ground you cannot blacklist anyone and further he should be given a fair opportunity of being heard.</a:t>
            </a:r>
          </a:p>
        </p:txBody>
      </p:sp>
    </p:spTree>
    <p:extLst>
      <p:ext uri="{BB962C8B-B14F-4D97-AF65-F5344CB8AC3E}">
        <p14:creationId xmlns:p14="http://schemas.microsoft.com/office/powerpoint/2010/main" val="34564870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36673" y="105613"/>
            <a:ext cx="4471670" cy="697230"/>
          </a:xfrm>
          <a:prstGeom prst="rect">
            <a:avLst/>
          </a:prstGeom>
        </p:spPr>
        <p:txBody>
          <a:bodyPr vert="horz" wrap="square" lIns="0" tIns="13335" rIns="0" bIns="0" rtlCol="0">
            <a:spAutoFit/>
          </a:bodyPr>
          <a:lstStyle/>
          <a:p>
            <a:pPr marL="12700">
              <a:lnSpc>
                <a:spcPct val="100000"/>
              </a:lnSpc>
              <a:spcBef>
                <a:spcPts val="105"/>
              </a:spcBef>
            </a:pPr>
            <a:r>
              <a:rPr lang="en-US" sz="4400" b="1" dirty="0"/>
              <a:t>BASIC</a:t>
            </a:r>
            <a:r>
              <a:rPr lang="en-US" sz="4400" b="1" spc="-15" dirty="0"/>
              <a:t> </a:t>
            </a:r>
            <a:r>
              <a:rPr lang="en-US" sz="4400" b="1" spc="-10" dirty="0"/>
              <a:t>PRINCIPLES</a:t>
            </a:r>
            <a:endParaRPr lang="en-US" sz="4400" b="1" dirty="0"/>
          </a:p>
        </p:txBody>
      </p:sp>
      <p:sp>
        <p:nvSpPr>
          <p:cNvPr id="3" name="object 3"/>
          <p:cNvSpPr txBox="1"/>
          <p:nvPr/>
        </p:nvSpPr>
        <p:spPr>
          <a:xfrm>
            <a:off x="78739" y="747492"/>
            <a:ext cx="8840470" cy="5874044"/>
          </a:xfrm>
          <a:prstGeom prst="rect">
            <a:avLst/>
          </a:prstGeom>
        </p:spPr>
        <p:txBody>
          <a:bodyPr vert="horz" wrap="square" lIns="0" tIns="109855" rIns="0" bIns="0" rtlCol="0">
            <a:spAutoFit/>
          </a:bodyPr>
          <a:lstStyle/>
          <a:p>
            <a:pPr marL="321310" indent="-317500">
              <a:lnSpc>
                <a:spcPct val="100000"/>
              </a:lnSpc>
              <a:spcBef>
                <a:spcPts val="865"/>
              </a:spcBef>
              <a:buSzPct val="95312"/>
              <a:buAutoNum type="arabicPeriod"/>
              <a:tabLst>
                <a:tab pos="321310" algn="l"/>
              </a:tabLst>
            </a:pPr>
            <a:r>
              <a:rPr lang="it-IT" sz="3200" dirty="0">
                <a:latin typeface="Calibri"/>
                <a:cs typeface="Calibri"/>
              </a:rPr>
              <a:t>Nemo debet essc judex in propria causa. </a:t>
            </a:r>
            <a:r>
              <a:rPr sz="3200" dirty="0">
                <a:latin typeface="Calibri"/>
                <a:cs typeface="Calibri"/>
              </a:rPr>
              <a:t>:-</a:t>
            </a:r>
            <a:r>
              <a:rPr sz="3200" spc="-35" dirty="0">
                <a:latin typeface="Calibri"/>
                <a:cs typeface="Calibri"/>
              </a:rPr>
              <a:t> </a:t>
            </a:r>
            <a:r>
              <a:rPr sz="3200" b="1" i="1" u="sng" dirty="0">
                <a:uFill>
                  <a:solidFill>
                    <a:srgbClr val="000000"/>
                  </a:solidFill>
                </a:uFill>
                <a:latin typeface="Calibri"/>
                <a:cs typeface="Calibri"/>
              </a:rPr>
              <a:t>NO</a:t>
            </a:r>
            <a:r>
              <a:rPr sz="3200" b="1" i="1" u="sng" spc="-50" dirty="0">
                <a:uFill>
                  <a:solidFill>
                    <a:srgbClr val="000000"/>
                  </a:solidFill>
                </a:uFill>
                <a:latin typeface="Calibri"/>
                <a:cs typeface="Calibri"/>
              </a:rPr>
              <a:t> </a:t>
            </a:r>
            <a:r>
              <a:rPr sz="3200" b="1" i="1" u="sng" spc="-20" dirty="0">
                <a:uFill>
                  <a:solidFill>
                    <a:srgbClr val="000000"/>
                  </a:solidFill>
                </a:uFill>
                <a:latin typeface="Calibri"/>
                <a:cs typeface="Calibri"/>
              </a:rPr>
              <a:t>BIAS</a:t>
            </a:r>
            <a:endParaRPr sz="3200" dirty="0">
              <a:latin typeface="Calibri"/>
              <a:cs typeface="Calibri"/>
            </a:endParaRPr>
          </a:p>
          <a:p>
            <a:pPr marL="472440" marR="549910" indent="-184785">
              <a:lnSpc>
                <a:spcPts val="4610"/>
              </a:lnSpc>
              <a:spcBef>
                <a:spcPts val="280"/>
              </a:spcBef>
            </a:pPr>
            <a:r>
              <a:rPr sz="3200" dirty="0">
                <a:latin typeface="Calibri"/>
                <a:cs typeface="Calibri"/>
              </a:rPr>
              <a:t>{</a:t>
            </a:r>
            <a:r>
              <a:rPr sz="3200" b="1" dirty="0">
                <a:latin typeface="Calibri"/>
                <a:cs typeface="Calibri"/>
              </a:rPr>
              <a:t>No</a:t>
            </a:r>
            <a:r>
              <a:rPr sz="3200" b="1" spc="-20" dirty="0">
                <a:latin typeface="Calibri"/>
                <a:cs typeface="Calibri"/>
              </a:rPr>
              <a:t> </a:t>
            </a:r>
            <a:r>
              <a:rPr sz="3200" b="1" dirty="0">
                <a:latin typeface="Calibri"/>
                <a:cs typeface="Calibri"/>
              </a:rPr>
              <a:t>man</a:t>
            </a:r>
            <a:r>
              <a:rPr sz="3200" b="1" spc="-35" dirty="0">
                <a:latin typeface="Calibri"/>
                <a:cs typeface="Calibri"/>
              </a:rPr>
              <a:t> </a:t>
            </a:r>
            <a:r>
              <a:rPr sz="3200" b="1" dirty="0">
                <a:latin typeface="Calibri"/>
                <a:cs typeface="Calibri"/>
              </a:rPr>
              <a:t>shall</a:t>
            </a:r>
            <a:r>
              <a:rPr sz="3200" b="1" spc="-40" dirty="0">
                <a:latin typeface="Calibri"/>
                <a:cs typeface="Calibri"/>
              </a:rPr>
              <a:t> </a:t>
            </a:r>
            <a:r>
              <a:rPr sz="3200" b="1" dirty="0">
                <a:latin typeface="Calibri"/>
                <a:cs typeface="Calibri"/>
              </a:rPr>
              <a:t>be</a:t>
            </a:r>
            <a:r>
              <a:rPr sz="3200" b="1" spc="-30" dirty="0">
                <a:latin typeface="Calibri"/>
                <a:cs typeface="Calibri"/>
              </a:rPr>
              <a:t> </a:t>
            </a:r>
            <a:r>
              <a:rPr sz="3200" b="1" dirty="0">
                <a:latin typeface="Calibri"/>
                <a:cs typeface="Calibri"/>
              </a:rPr>
              <a:t>a</a:t>
            </a:r>
            <a:r>
              <a:rPr sz="3200" b="1" spc="-20" dirty="0">
                <a:latin typeface="Calibri"/>
                <a:cs typeface="Calibri"/>
              </a:rPr>
              <a:t> </a:t>
            </a:r>
            <a:r>
              <a:rPr sz="3200" b="1" dirty="0">
                <a:latin typeface="Calibri"/>
                <a:cs typeface="Calibri"/>
              </a:rPr>
              <a:t>judge</a:t>
            </a:r>
            <a:r>
              <a:rPr sz="3200" b="1" spc="-45" dirty="0">
                <a:latin typeface="Calibri"/>
                <a:cs typeface="Calibri"/>
              </a:rPr>
              <a:t> </a:t>
            </a:r>
            <a:r>
              <a:rPr sz="3200" b="1" dirty="0">
                <a:latin typeface="Calibri"/>
                <a:cs typeface="Calibri"/>
              </a:rPr>
              <a:t>in</a:t>
            </a:r>
            <a:r>
              <a:rPr sz="3200" b="1" spc="-20" dirty="0">
                <a:latin typeface="Calibri"/>
                <a:cs typeface="Calibri"/>
              </a:rPr>
              <a:t> </a:t>
            </a:r>
            <a:r>
              <a:rPr sz="3200" b="1" dirty="0">
                <a:latin typeface="Calibri"/>
                <a:cs typeface="Calibri"/>
              </a:rPr>
              <a:t>his</a:t>
            </a:r>
            <a:r>
              <a:rPr sz="3200" b="1" spc="-20" dirty="0">
                <a:latin typeface="Calibri"/>
                <a:cs typeface="Calibri"/>
              </a:rPr>
              <a:t> </a:t>
            </a:r>
            <a:r>
              <a:rPr sz="3200" b="1" dirty="0">
                <a:latin typeface="Calibri"/>
                <a:cs typeface="Calibri"/>
              </a:rPr>
              <a:t>own</a:t>
            </a:r>
            <a:r>
              <a:rPr sz="3200" b="1" spc="-35" dirty="0">
                <a:latin typeface="Calibri"/>
                <a:cs typeface="Calibri"/>
              </a:rPr>
              <a:t> </a:t>
            </a:r>
            <a:r>
              <a:rPr sz="3200" b="1" spc="-10" dirty="0">
                <a:latin typeface="Calibri"/>
                <a:cs typeface="Calibri"/>
              </a:rPr>
              <a:t>cause</a:t>
            </a:r>
            <a:r>
              <a:rPr sz="3200" spc="-10" dirty="0">
                <a:latin typeface="Calibri"/>
                <a:cs typeface="Calibri"/>
              </a:rPr>
              <a:t>} </a:t>
            </a:r>
            <a:r>
              <a:rPr sz="3200" dirty="0">
                <a:latin typeface="Calibri"/>
                <a:cs typeface="Calibri"/>
              </a:rPr>
              <a:t>LIKELIHOOD</a:t>
            </a:r>
            <a:r>
              <a:rPr sz="3200" spc="-30" dirty="0">
                <a:latin typeface="Calibri"/>
                <a:cs typeface="Calibri"/>
              </a:rPr>
              <a:t> </a:t>
            </a:r>
            <a:r>
              <a:rPr sz="3200" dirty="0">
                <a:latin typeface="Calibri"/>
                <a:cs typeface="Calibri"/>
              </a:rPr>
              <a:t>OF</a:t>
            </a:r>
            <a:r>
              <a:rPr sz="3200" spc="-55" dirty="0">
                <a:latin typeface="Calibri"/>
                <a:cs typeface="Calibri"/>
              </a:rPr>
              <a:t> </a:t>
            </a:r>
            <a:r>
              <a:rPr sz="3200" spc="-10" dirty="0">
                <a:latin typeface="Calibri"/>
                <a:cs typeface="Calibri"/>
              </a:rPr>
              <a:t>BIAS(JUSTICE</a:t>
            </a:r>
            <a:r>
              <a:rPr sz="3200" spc="-45" dirty="0">
                <a:latin typeface="Calibri"/>
                <a:cs typeface="Calibri"/>
              </a:rPr>
              <a:t> </a:t>
            </a:r>
            <a:r>
              <a:rPr sz="3200" dirty="0">
                <a:latin typeface="Calibri"/>
                <a:cs typeface="Calibri"/>
              </a:rPr>
              <a:t>MUST</a:t>
            </a:r>
            <a:r>
              <a:rPr sz="3200" spc="-65" dirty="0">
                <a:latin typeface="Calibri"/>
                <a:cs typeface="Calibri"/>
              </a:rPr>
              <a:t> </a:t>
            </a:r>
            <a:r>
              <a:rPr sz="3200" dirty="0">
                <a:latin typeface="Calibri"/>
                <a:cs typeface="Calibri"/>
              </a:rPr>
              <a:t>BE</a:t>
            </a:r>
            <a:r>
              <a:rPr sz="3200" spc="-70" dirty="0">
                <a:latin typeface="Calibri"/>
                <a:cs typeface="Calibri"/>
              </a:rPr>
              <a:t> </a:t>
            </a:r>
            <a:r>
              <a:rPr sz="3200" dirty="0">
                <a:latin typeface="Calibri"/>
                <a:cs typeface="Calibri"/>
              </a:rPr>
              <a:t>SEEN</a:t>
            </a:r>
            <a:r>
              <a:rPr sz="3200" spc="-70" dirty="0">
                <a:latin typeface="Calibri"/>
                <a:cs typeface="Calibri"/>
              </a:rPr>
              <a:t> </a:t>
            </a:r>
            <a:r>
              <a:rPr sz="3200" spc="-25" dirty="0">
                <a:latin typeface="Calibri"/>
                <a:cs typeface="Calibri"/>
              </a:rPr>
              <a:t>/B</a:t>
            </a:r>
            <a:r>
              <a:rPr lang="en-IN" sz="3200" spc="-25" dirty="0">
                <a:latin typeface="Calibri"/>
                <a:cs typeface="Calibri"/>
              </a:rPr>
              <a:t>E </a:t>
            </a:r>
            <a:r>
              <a:rPr sz="3200" dirty="0">
                <a:latin typeface="Calibri"/>
                <a:cs typeface="Calibri"/>
              </a:rPr>
              <a:t>DONE</a:t>
            </a:r>
            <a:r>
              <a:rPr sz="3200" spc="-80" dirty="0">
                <a:latin typeface="Calibri"/>
                <a:cs typeface="Calibri"/>
              </a:rPr>
              <a:t> </a:t>
            </a:r>
            <a:r>
              <a:rPr sz="3200" dirty="0">
                <a:latin typeface="Calibri"/>
                <a:cs typeface="Calibri"/>
              </a:rPr>
              <a:t>[Judges=</a:t>
            </a:r>
            <a:r>
              <a:rPr sz="3200" spc="-65" dirty="0">
                <a:latin typeface="Calibri"/>
                <a:cs typeface="Calibri"/>
              </a:rPr>
              <a:t> </a:t>
            </a:r>
            <a:r>
              <a:rPr sz="3200" dirty="0">
                <a:latin typeface="Calibri"/>
                <a:cs typeface="Calibri"/>
              </a:rPr>
              <a:t>Recuse</a:t>
            </a:r>
            <a:r>
              <a:rPr sz="3200" spc="-75" dirty="0">
                <a:latin typeface="Calibri"/>
                <a:cs typeface="Calibri"/>
              </a:rPr>
              <a:t> </a:t>
            </a:r>
            <a:r>
              <a:rPr sz="3200" dirty="0">
                <a:latin typeface="Calibri"/>
                <a:cs typeface="Calibri"/>
              </a:rPr>
              <a:t>(potential</a:t>
            </a:r>
            <a:r>
              <a:rPr sz="3200" spc="-65" dirty="0">
                <a:latin typeface="Calibri"/>
                <a:cs typeface="Calibri"/>
              </a:rPr>
              <a:t> </a:t>
            </a:r>
            <a:r>
              <a:rPr sz="3200" dirty="0">
                <a:latin typeface="Calibri"/>
                <a:cs typeface="Calibri"/>
              </a:rPr>
              <a:t>conflict</a:t>
            </a:r>
            <a:r>
              <a:rPr sz="3200" spc="-70" dirty="0">
                <a:latin typeface="Calibri"/>
                <a:cs typeface="Calibri"/>
              </a:rPr>
              <a:t> </a:t>
            </a:r>
            <a:r>
              <a:rPr sz="3200" dirty="0">
                <a:latin typeface="Calibri"/>
                <a:cs typeface="Calibri"/>
              </a:rPr>
              <a:t>of</a:t>
            </a:r>
            <a:r>
              <a:rPr sz="3200" spc="-80" dirty="0">
                <a:latin typeface="Calibri"/>
                <a:cs typeface="Calibri"/>
              </a:rPr>
              <a:t> </a:t>
            </a:r>
            <a:r>
              <a:rPr sz="3200" spc="-10" dirty="0">
                <a:latin typeface="Calibri"/>
                <a:cs typeface="Calibri"/>
              </a:rPr>
              <a:t>interest)]</a:t>
            </a:r>
            <a:endParaRPr sz="3200" dirty="0">
              <a:latin typeface="Calibri"/>
              <a:cs typeface="Calibri"/>
            </a:endParaRPr>
          </a:p>
          <a:p>
            <a:pPr marL="321945" indent="-321945">
              <a:lnSpc>
                <a:spcPct val="100000"/>
              </a:lnSpc>
              <a:spcBef>
                <a:spcPts val="770"/>
              </a:spcBef>
              <a:buSzPct val="96875"/>
              <a:buAutoNum type="arabicPeriod" startAt="2"/>
              <a:tabLst>
                <a:tab pos="321945" algn="l"/>
              </a:tabLst>
            </a:pPr>
            <a:r>
              <a:rPr sz="3200" dirty="0">
                <a:latin typeface="Calibri"/>
                <a:cs typeface="Calibri"/>
              </a:rPr>
              <a:t>Audi</a:t>
            </a:r>
            <a:r>
              <a:rPr sz="3200" spc="-70" dirty="0">
                <a:latin typeface="Calibri"/>
                <a:cs typeface="Calibri"/>
              </a:rPr>
              <a:t> </a:t>
            </a:r>
            <a:r>
              <a:rPr sz="3200" dirty="0">
                <a:latin typeface="Calibri"/>
                <a:cs typeface="Calibri"/>
              </a:rPr>
              <a:t>alteram</a:t>
            </a:r>
            <a:r>
              <a:rPr sz="3200" spc="-95" dirty="0">
                <a:latin typeface="Calibri"/>
                <a:cs typeface="Calibri"/>
              </a:rPr>
              <a:t> </a:t>
            </a:r>
            <a:r>
              <a:rPr sz="3200" dirty="0">
                <a:latin typeface="Calibri"/>
                <a:cs typeface="Calibri"/>
              </a:rPr>
              <a:t>partem</a:t>
            </a:r>
            <a:r>
              <a:rPr sz="3200" spc="-95" dirty="0">
                <a:latin typeface="Calibri"/>
                <a:cs typeface="Calibri"/>
              </a:rPr>
              <a:t> </a:t>
            </a:r>
            <a:r>
              <a:rPr sz="3200" dirty="0">
                <a:latin typeface="Calibri"/>
                <a:cs typeface="Calibri"/>
              </a:rPr>
              <a:t>:-</a:t>
            </a:r>
            <a:r>
              <a:rPr sz="3200" spc="-90" dirty="0">
                <a:latin typeface="Calibri"/>
                <a:cs typeface="Calibri"/>
              </a:rPr>
              <a:t> </a:t>
            </a:r>
            <a:r>
              <a:rPr sz="3200" dirty="0">
                <a:latin typeface="Calibri"/>
                <a:cs typeface="Calibri"/>
              </a:rPr>
              <a:t>HEAR</a:t>
            </a:r>
            <a:r>
              <a:rPr sz="3200" spc="-100" dirty="0">
                <a:latin typeface="Calibri"/>
                <a:cs typeface="Calibri"/>
              </a:rPr>
              <a:t> </a:t>
            </a:r>
            <a:r>
              <a:rPr sz="3200" dirty="0">
                <a:latin typeface="Calibri"/>
                <a:cs typeface="Calibri"/>
              </a:rPr>
              <a:t>THE</a:t>
            </a:r>
            <a:r>
              <a:rPr sz="3200" spc="-95" dirty="0">
                <a:latin typeface="Calibri"/>
                <a:cs typeface="Calibri"/>
              </a:rPr>
              <a:t> </a:t>
            </a:r>
            <a:r>
              <a:rPr sz="3200" dirty="0">
                <a:latin typeface="Calibri"/>
                <a:cs typeface="Calibri"/>
              </a:rPr>
              <a:t>OTHER</a:t>
            </a:r>
            <a:r>
              <a:rPr sz="3200" spc="-100" dirty="0">
                <a:latin typeface="Calibri"/>
                <a:cs typeface="Calibri"/>
              </a:rPr>
              <a:t> </a:t>
            </a:r>
            <a:r>
              <a:rPr sz="3200" spc="-20" dirty="0">
                <a:latin typeface="Calibri"/>
                <a:cs typeface="Calibri"/>
              </a:rPr>
              <a:t>SIDE</a:t>
            </a:r>
            <a:endParaRPr sz="3200" dirty="0">
              <a:latin typeface="Calibri"/>
              <a:cs typeface="Calibri"/>
            </a:endParaRPr>
          </a:p>
          <a:p>
            <a:pPr marL="12700" marR="1119505">
              <a:lnSpc>
                <a:spcPct val="100000"/>
              </a:lnSpc>
              <a:spcBef>
                <a:spcPts val="765"/>
              </a:spcBef>
            </a:pPr>
            <a:r>
              <a:rPr sz="3200" dirty="0">
                <a:latin typeface="Calibri"/>
                <a:cs typeface="Calibri"/>
              </a:rPr>
              <a:t>{</a:t>
            </a:r>
            <a:r>
              <a:rPr sz="3200" b="1" dirty="0">
                <a:latin typeface="Calibri"/>
                <a:cs typeface="Calibri"/>
              </a:rPr>
              <a:t>Both</a:t>
            </a:r>
            <a:r>
              <a:rPr sz="3200" b="1" spc="-30" dirty="0">
                <a:latin typeface="Calibri"/>
                <a:cs typeface="Calibri"/>
              </a:rPr>
              <a:t> </a:t>
            </a:r>
            <a:r>
              <a:rPr sz="3200" b="1" dirty="0">
                <a:latin typeface="Calibri"/>
                <a:cs typeface="Calibri"/>
              </a:rPr>
              <a:t>sides</a:t>
            </a:r>
            <a:r>
              <a:rPr sz="3200" b="1" spc="-50" dirty="0">
                <a:latin typeface="Calibri"/>
                <a:cs typeface="Calibri"/>
              </a:rPr>
              <a:t> </a:t>
            </a:r>
            <a:r>
              <a:rPr sz="3200" b="1" dirty="0">
                <a:latin typeface="Calibri"/>
                <a:cs typeface="Calibri"/>
              </a:rPr>
              <a:t>must</a:t>
            </a:r>
            <a:r>
              <a:rPr sz="3200" b="1" spc="-55" dirty="0">
                <a:latin typeface="Calibri"/>
                <a:cs typeface="Calibri"/>
              </a:rPr>
              <a:t> </a:t>
            </a:r>
            <a:r>
              <a:rPr sz="3200" b="1" dirty="0">
                <a:latin typeface="Calibri"/>
                <a:cs typeface="Calibri"/>
              </a:rPr>
              <a:t>be</a:t>
            </a:r>
            <a:r>
              <a:rPr sz="3200" b="1" spc="-30" dirty="0">
                <a:latin typeface="Calibri"/>
                <a:cs typeface="Calibri"/>
              </a:rPr>
              <a:t> </a:t>
            </a:r>
            <a:r>
              <a:rPr sz="3200" b="1" dirty="0">
                <a:latin typeface="Calibri"/>
                <a:cs typeface="Calibri"/>
              </a:rPr>
              <a:t>heard</a:t>
            </a:r>
            <a:r>
              <a:rPr sz="3200" dirty="0">
                <a:latin typeface="Calibri"/>
                <a:cs typeface="Calibri"/>
              </a:rPr>
              <a:t>}[</a:t>
            </a:r>
            <a:r>
              <a:rPr sz="3200" b="1" i="1" u="sng" dirty="0">
                <a:uFill>
                  <a:solidFill>
                    <a:srgbClr val="000000"/>
                  </a:solidFill>
                </a:uFill>
                <a:latin typeface="Calibri"/>
                <a:cs typeface="Calibri"/>
              </a:rPr>
              <a:t>No</a:t>
            </a:r>
            <a:r>
              <a:rPr sz="3200" b="1" i="1" u="sng" spc="-40" dirty="0">
                <a:uFill>
                  <a:solidFill>
                    <a:srgbClr val="000000"/>
                  </a:solidFill>
                </a:uFill>
                <a:latin typeface="Calibri"/>
                <a:cs typeface="Calibri"/>
              </a:rPr>
              <a:t> </a:t>
            </a:r>
            <a:r>
              <a:rPr sz="3200" b="1" i="1" u="sng" dirty="0">
                <a:uFill>
                  <a:solidFill>
                    <a:srgbClr val="000000"/>
                  </a:solidFill>
                </a:uFill>
                <a:latin typeface="Calibri"/>
                <a:cs typeface="Calibri"/>
              </a:rPr>
              <a:t>man</a:t>
            </a:r>
            <a:r>
              <a:rPr sz="3200" b="1" i="1" u="sng" spc="-35" dirty="0">
                <a:uFill>
                  <a:solidFill>
                    <a:srgbClr val="000000"/>
                  </a:solidFill>
                </a:uFill>
                <a:latin typeface="Calibri"/>
                <a:cs typeface="Calibri"/>
              </a:rPr>
              <a:t> </a:t>
            </a:r>
            <a:r>
              <a:rPr sz="3200" b="1" i="1" u="sng" dirty="0">
                <a:uFill>
                  <a:solidFill>
                    <a:srgbClr val="000000"/>
                  </a:solidFill>
                </a:uFill>
                <a:latin typeface="Calibri"/>
                <a:cs typeface="Calibri"/>
              </a:rPr>
              <a:t>should</a:t>
            </a:r>
            <a:r>
              <a:rPr sz="3200" b="1" i="1" u="sng" spc="-30" dirty="0">
                <a:uFill>
                  <a:solidFill>
                    <a:srgbClr val="000000"/>
                  </a:solidFill>
                </a:uFill>
                <a:latin typeface="Calibri"/>
                <a:cs typeface="Calibri"/>
              </a:rPr>
              <a:t> </a:t>
            </a:r>
            <a:r>
              <a:rPr sz="3200" b="1" i="1" u="sng" spc="-25" dirty="0">
                <a:uFill>
                  <a:solidFill>
                    <a:srgbClr val="000000"/>
                  </a:solidFill>
                </a:uFill>
                <a:latin typeface="Calibri"/>
                <a:cs typeface="Calibri"/>
              </a:rPr>
              <a:t>be</a:t>
            </a:r>
            <a:r>
              <a:rPr sz="3200" b="1" i="1" spc="-25" dirty="0">
                <a:latin typeface="Calibri"/>
                <a:cs typeface="Calibri"/>
              </a:rPr>
              <a:t> </a:t>
            </a:r>
            <a:r>
              <a:rPr sz="3200" b="1" i="1" u="sng" dirty="0">
                <a:uFill>
                  <a:solidFill>
                    <a:srgbClr val="000000"/>
                  </a:solidFill>
                </a:uFill>
                <a:latin typeface="Calibri"/>
                <a:cs typeface="Calibri"/>
              </a:rPr>
              <a:t>condemned</a:t>
            </a:r>
            <a:r>
              <a:rPr sz="3200" b="1" i="1" u="sng" spc="-45" dirty="0">
                <a:uFill>
                  <a:solidFill>
                    <a:srgbClr val="000000"/>
                  </a:solidFill>
                </a:uFill>
                <a:latin typeface="Calibri"/>
                <a:cs typeface="Calibri"/>
              </a:rPr>
              <a:t> </a:t>
            </a:r>
            <a:r>
              <a:rPr sz="3200" b="1" i="1" u="sng" spc="-10" dirty="0">
                <a:uFill>
                  <a:solidFill>
                    <a:srgbClr val="000000"/>
                  </a:solidFill>
                </a:uFill>
                <a:latin typeface="Calibri"/>
                <a:cs typeface="Calibri"/>
              </a:rPr>
              <a:t>unheard</a:t>
            </a:r>
            <a:r>
              <a:rPr sz="3200" i="1" u="sng" spc="-10" dirty="0">
                <a:uFill>
                  <a:solidFill>
                    <a:srgbClr val="000000"/>
                  </a:solidFill>
                </a:uFill>
                <a:latin typeface="Calibri"/>
                <a:cs typeface="Calibri"/>
              </a:rPr>
              <a:t>]</a:t>
            </a:r>
            <a:endParaRPr sz="3200" dirty="0">
              <a:latin typeface="Calibri"/>
              <a:cs typeface="Calibri"/>
            </a:endParaRPr>
          </a:p>
          <a:p>
            <a:pPr marL="12700">
              <a:lnSpc>
                <a:spcPct val="100000"/>
              </a:lnSpc>
              <a:spcBef>
                <a:spcPts val="770"/>
              </a:spcBef>
            </a:pPr>
            <a:r>
              <a:rPr sz="3200" i="1" u="sng" spc="-10" dirty="0">
                <a:uFill>
                  <a:solidFill>
                    <a:srgbClr val="000000"/>
                  </a:solidFill>
                </a:uFill>
                <a:latin typeface="Calibri"/>
                <a:cs typeface="Calibri"/>
              </a:rPr>
              <a:t>NOTICE</a:t>
            </a:r>
            <a:r>
              <a:rPr sz="3200" i="1" u="sng" spc="-80" dirty="0">
                <a:uFill>
                  <a:solidFill>
                    <a:srgbClr val="000000"/>
                  </a:solidFill>
                </a:uFill>
                <a:latin typeface="Calibri"/>
                <a:cs typeface="Calibri"/>
              </a:rPr>
              <a:t> </a:t>
            </a:r>
            <a:r>
              <a:rPr sz="3200" i="1" u="sng" dirty="0">
                <a:uFill>
                  <a:solidFill>
                    <a:srgbClr val="000000"/>
                  </a:solidFill>
                </a:uFill>
                <a:latin typeface="Calibri"/>
                <a:cs typeface="Calibri"/>
              </a:rPr>
              <a:t>&amp;</a:t>
            </a:r>
            <a:r>
              <a:rPr sz="3200" i="1" u="sng" spc="-65" dirty="0">
                <a:uFill>
                  <a:solidFill>
                    <a:srgbClr val="000000"/>
                  </a:solidFill>
                </a:uFill>
                <a:latin typeface="Calibri"/>
                <a:cs typeface="Calibri"/>
              </a:rPr>
              <a:t> </a:t>
            </a:r>
            <a:r>
              <a:rPr sz="3200" i="1" u="sng" spc="-10" dirty="0">
                <a:uFill>
                  <a:solidFill>
                    <a:srgbClr val="000000"/>
                  </a:solidFill>
                </a:uFill>
                <a:latin typeface="Calibri"/>
                <a:cs typeface="Calibri"/>
              </a:rPr>
              <a:t>HEARING</a:t>
            </a:r>
            <a:endParaRPr sz="3200" dirty="0">
              <a:latin typeface="Calibri"/>
              <a:cs typeface="Calibri"/>
            </a:endParaRPr>
          </a:p>
          <a:p>
            <a:pPr marL="320675" indent="-317500">
              <a:lnSpc>
                <a:spcPct val="100000"/>
              </a:lnSpc>
              <a:spcBef>
                <a:spcPts val="770"/>
              </a:spcBef>
              <a:buSzPct val="98437"/>
              <a:buAutoNum type="arabicPeriod" startAt="3"/>
              <a:tabLst>
                <a:tab pos="320675" algn="l"/>
              </a:tabLst>
            </a:pPr>
            <a:r>
              <a:rPr sz="3200" i="1" u="sng" spc="-100" dirty="0">
                <a:uFill>
                  <a:solidFill>
                    <a:srgbClr val="000000"/>
                  </a:solidFill>
                </a:uFill>
                <a:latin typeface="Calibri"/>
                <a:cs typeface="Calibri"/>
              </a:rPr>
              <a:t> </a:t>
            </a:r>
            <a:r>
              <a:rPr sz="3200" i="1" u="sng" dirty="0">
                <a:uFill>
                  <a:solidFill>
                    <a:srgbClr val="000000"/>
                  </a:solidFill>
                </a:uFill>
                <a:latin typeface="Calibri"/>
                <a:cs typeface="Calibri"/>
              </a:rPr>
              <a:t>Reasoned</a:t>
            </a:r>
            <a:r>
              <a:rPr sz="3200" i="1" u="sng" spc="-110" dirty="0">
                <a:uFill>
                  <a:solidFill>
                    <a:srgbClr val="000000"/>
                  </a:solidFill>
                </a:uFill>
                <a:latin typeface="Calibri"/>
                <a:cs typeface="Calibri"/>
              </a:rPr>
              <a:t> </a:t>
            </a:r>
            <a:r>
              <a:rPr sz="3200" i="1" u="sng" dirty="0">
                <a:uFill>
                  <a:solidFill>
                    <a:srgbClr val="000000"/>
                  </a:solidFill>
                </a:uFill>
                <a:latin typeface="Calibri"/>
                <a:cs typeface="Calibri"/>
              </a:rPr>
              <a:t>Decisions=</a:t>
            </a:r>
            <a:r>
              <a:rPr sz="3200" i="1" u="sng" spc="-95" dirty="0">
                <a:uFill>
                  <a:solidFill>
                    <a:srgbClr val="000000"/>
                  </a:solidFill>
                </a:uFill>
                <a:latin typeface="Calibri"/>
                <a:cs typeface="Calibri"/>
              </a:rPr>
              <a:t> </a:t>
            </a:r>
            <a:r>
              <a:rPr sz="3200" i="1" u="sng" dirty="0">
                <a:uFill>
                  <a:solidFill>
                    <a:srgbClr val="000000"/>
                  </a:solidFill>
                </a:uFill>
                <a:latin typeface="Calibri"/>
                <a:cs typeface="Calibri"/>
              </a:rPr>
              <a:t>Giving</a:t>
            </a:r>
            <a:r>
              <a:rPr sz="3200" i="1" u="sng" spc="-85" dirty="0">
                <a:uFill>
                  <a:solidFill>
                    <a:srgbClr val="000000"/>
                  </a:solidFill>
                </a:uFill>
                <a:latin typeface="Calibri"/>
                <a:cs typeface="Calibri"/>
              </a:rPr>
              <a:t> </a:t>
            </a:r>
            <a:r>
              <a:rPr sz="3200" i="1" u="sng" dirty="0">
                <a:uFill>
                  <a:solidFill>
                    <a:srgbClr val="000000"/>
                  </a:solidFill>
                </a:uFill>
                <a:latin typeface="Calibri"/>
                <a:cs typeface="Calibri"/>
              </a:rPr>
              <a:t>Reasons</a:t>
            </a:r>
            <a:r>
              <a:rPr sz="3200" i="1" u="sng" spc="-95" dirty="0">
                <a:uFill>
                  <a:solidFill>
                    <a:srgbClr val="000000"/>
                  </a:solidFill>
                </a:uFill>
                <a:latin typeface="Calibri"/>
                <a:cs typeface="Calibri"/>
              </a:rPr>
              <a:t> </a:t>
            </a:r>
            <a:r>
              <a:rPr sz="3200" i="1" u="sng" spc="-10" dirty="0">
                <a:uFill>
                  <a:solidFill>
                    <a:srgbClr val="000000"/>
                  </a:solidFill>
                </a:uFill>
                <a:latin typeface="Calibri"/>
                <a:cs typeface="Calibri"/>
              </a:rPr>
              <a:t>(DECISIONS)</a:t>
            </a:r>
            <a:endParaRPr sz="3200" dirty="0">
              <a:latin typeface="Calibri"/>
              <a:cs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84D1868-26AF-E345-3A42-B7E233059C5A}"/>
              </a:ext>
            </a:extLst>
          </p:cNvPr>
          <p:cNvSpPr>
            <a:spLocks noGrp="1"/>
          </p:cNvSpPr>
          <p:nvPr>
            <p:ph type="body" idx="1"/>
          </p:nvPr>
        </p:nvSpPr>
        <p:spPr>
          <a:xfrm>
            <a:off x="590233" y="381000"/>
            <a:ext cx="7963534" cy="5416868"/>
          </a:xfrm>
        </p:spPr>
        <p:txBody>
          <a:bodyPr/>
          <a:lstStyle/>
          <a:p>
            <a:r>
              <a:rPr lang="en-US" dirty="0"/>
              <a:t>Natural Justice recognizes three principles: </a:t>
            </a:r>
          </a:p>
          <a:p>
            <a:endParaRPr lang="en-US" dirty="0"/>
          </a:p>
          <a:p>
            <a:pPr marL="571500" indent="-571500">
              <a:buAutoNum type="romanLcParenBoth"/>
            </a:pPr>
            <a:r>
              <a:rPr lang="en-US" dirty="0"/>
              <a:t>Nemo </a:t>
            </a:r>
            <a:r>
              <a:rPr lang="en-US" dirty="0" err="1"/>
              <a:t>debet</a:t>
            </a:r>
            <a:r>
              <a:rPr lang="en-US" dirty="0"/>
              <a:t> </a:t>
            </a:r>
            <a:r>
              <a:rPr lang="en-US" dirty="0" err="1"/>
              <a:t>essc</a:t>
            </a:r>
            <a:r>
              <a:rPr lang="en-US" dirty="0"/>
              <a:t> judex in propria causa. </a:t>
            </a:r>
          </a:p>
          <a:p>
            <a:pPr marL="571500" indent="-571500">
              <a:buAutoNum type="romanLcParenBoth"/>
            </a:pPr>
            <a:r>
              <a:rPr lang="en-US" dirty="0"/>
              <a:t>Audi </a:t>
            </a:r>
            <a:r>
              <a:rPr lang="en-US" dirty="0" err="1"/>
              <a:t>alterem</a:t>
            </a:r>
            <a:r>
              <a:rPr lang="en-US" dirty="0"/>
              <a:t> partem, and </a:t>
            </a:r>
          </a:p>
          <a:p>
            <a:pPr marL="571500" indent="-571500">
              <a:buAutoNum type="romanLcParenBoth"/>
            </a:pPr>
            <a:r>
              <a:rPr lang="en-US" dirty="0"/>
              <a:t>Speaking orders or reasoned decisions. </a:t>
            </a:r>
          </a:p>
          <a:p>
            <a:endParaRPr lang="en-US" dirty="0"/>
          </a:p>
          <a:p>
            <a:endParaRPr lang="en-US" dirty="0"/>
          </a:p>
          <a:p>
            <a:r>
              <a:rPr lang="en-US" dirty="0"/>
              <a:t>The first two have come to us from the Roman Law and the third one is a recent Innovation due to the rapid development of the constitutional as well as administrative law.</a:t>
            </a:r>
          </a:p>
        </p:txBody>
      </p:sp>
    </p:spTree>
    <p:extLst>
      <p:ext uri="{BB962C8B-B14F-4D97-AF65-F5344CB8AC3E}">
        <p14:creationId xmlns:p14="http://schemas.microsoft.com/office/powerpoint/2010/main" val="42488868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97752-E241-AD29-AC28-00D722E9168A}"/>
              </a:ext>
            </a:extLst>
          </p:cNvPr>
          <p:cNvSpPr>
            <a:spLocks noGrp="1"/>
          </p:cNvSpPr>
          <p:nvPr>
            <p:ph type="title"/>
          </p:nvPr>
        </p:nvSpPr>
        <p:spPr>
          <a:xfrm>
            <a:off x="152400" y="228600"/>
            <a:ext cx="9065870" cy="1231106"/>
          </a:xfrm>
        </p:spPr>
        <p:txBody>
          <a:bodyPr/>
          <a:lstStyle/>
          <a:p>
            <a:pPr algn="ctr"/>
            <a:r>
              <a:rPr lang="en-US" b="1" dirty="0"/>
              <a:t>No</a:t>
            </a:r>
            <a:r>
              <a:rPr lang="en-US" b="1" spc="-20" dirty="0"/>
              <a:t> </a:t>
            </a:r>
            <a:r>
              <a:rPr lang="en-US" b="1" dirty="0"/>
              <a:t>man</a:t>
            </a:r>
            <a:r>
              <a:rPr lang="en-US" b="1" spc="-35" dirty="0"/>
              <a:t> </a:t>
            </a:r>
            <a:r>
              <a:rPr lang="en-US" b="1" dirty="0"/>
              <a:t>shall</a:t>
            </a:r>
            <a:r>
              <a:rPr lang="en-US" b="1" spc="-40" dirty="0"/>
              <a:t> </a:t>
            </a:r>
            <a:r>
              <a:rPr lang="en-US" b="1" dirty="0"/>
              <a:t>be</a:t>
            </a:r>
            <a:r>
              <a:rPr lang="en-US" b="1" spc="-30" dirty="0"/>
              <a:t> </a:t>
            </a:r>
            <a:r>
              <a:rPr lang="en-US" b="1" dirty="0"/>
              <a:t>a</a:t>
            </a:r>
            <a:r>
              <a:rPr lang="en-US" b="1" spc="-20" dirty="0"/>
              <a:t> </a:t>
            </a:r>
            <a:r>
              <a:rPr lang="en-US" b="1" dirty="0"/>
              <a:t>judge</a:t>
            </a:r>
            <a:r>
              <a:rPr lang="en-US" b="1" spc="-45" dirty="0"/>
              <a:t> </a:t>
            </a:r>
            <a:r>
              <a:rPr lang="en-US" b="1" dirty="0"/>
              <a:t>in</a:t>
            </a:r>
            <a:r>
              <a:rPr lang="en-US" b="1" spc="-20" dirty="0"/>
              <a:t> </a:t>
            </a:r>
            <a:r>
              <a:rPr lang="en-US" b="1" dirty="0"/>
              <a:t>his</a:t>
            </a:r>
            <a:r>
              <a:rPr lang="en-US" b="1" spc="-20" dirty="0"/>
              <a:t> </a:t>
            </a:r>
            <a:r>
              <a:rPr lang="en-US" b="1" dirty="0"/>
              <a:t>own</a:t>
            </a:r>
            <a:r>
              <a:rPr lang="en-US" b="1" spc="-35" dirty="0"/>
              <a:t> </a:t>
            </a:r>
            <a:r>
              <a:rPr lang="en-US" b="1" spc="-10" dirty="0"/>
              <a:t>cause: Purpose</a:t>
            </a:r>
            <a:endParaRPr lang="en-US" dirty="0"/>
          </a:p>
        </p:txBody>
      </p:sp>
      <p:sp>
        <p:nvSpPr>
          <p:cNvPr id="3" name="Text Placeholder 2">
            <a:extLst>
              <a:ext uri="{FF2B5EF4-FFF2-40B4-BE49-F238E27FC236}">
                <a16:creationId xmlns:a16="http://schemas.microsoft.com/office/drawing/2014/main" id="{B7058CEC-5B75-1BBE-3D4E-03339957063A}"/>
              </a:ext>
            </a:extLst>
          </p:cNvPr>
          <p:cNvSpPr>
            <a:spLocks noGrp="1"/>
          </p:cNvSpPr>
          <p:nvPr>
            <p:ph type="body" idx="1"/>
          </p:nvPr>
        </p:nvSpPr>
        <p:spPr>
          <a:xfrm>
            <a:off x="535940" y="1509941"/>
            <a:ext cx="7963534" cy="4924425"/>
          </a:xfrm>
        </p:spPr>
        <p:txBody>
          <a:bodyPr/>
          <a:lstStyle/>
          <a:p>
            <a:r>
              <a:rPr lang="en-US" b="1" dirty="0"/>
              <a:t>To ensure impartiality:</a:t>
            </a:r>
            <a:r>
              <a:rPr lang="en-US" dirty="0"/>
              <a:t> The rule prevents bias by ensuring that judges or decision-makers do not have a personal stake in the outcome.</a:t>
            </a:r>
          </a:p>
          <a:p>
            <a:r>
              <a:rPr lang="en-US" b="1" dirty="0"/>
              <a:t>To maintain public confidence:</a:t>
            </a:r>
            <a:r>
              <a:rPr lang="en-US" dirty="0"/>
              <a:t> It preserves trust in the legal system by assuring that justice is administered fairly.</a:t>
            </a:r>
          </a:p>
          <a:p>
            <a:r>
              <a:rPr lang="en-US" b="1" dirty="0"/>
              <a:t>To prevent conflict of interest:</a:t>
            </a:r>
            <a:r>
              <a:rPr lang="en-US" dirty="0"/>
              <a:t> It stops individuals from abusing their position to influence a decision for personal gain.</a:t>
            </a:r>
          </a:p>
          <a:p>
            <a:endParaRPr lang="en-US" dirty="0"/>
          </a:p>
        </p:txBody>
      </p:sp>
    </p:spTree>
    <p:extLst>
      <p:ext uri="{BB962C8B-B14F-4D97-AF65-F5344CB8AC3E}">
        <p14:creationId xmlns:p14="http://schemas.microsoft.com/office/powerpoint/2010/main" val="3525757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1" y="152400"/>
            <a:ext cx="7939506" cy="504625"/>
          </a:xfrm>
          <a:prstGeom prst="rect">
            <a:avLst/>
          </a:prstGeom>
        </p:spPr>
        <p:txBody>
          <a:bodyPr vert="horz" wrap="square" lIns="0" tIns="12065" rIns="0" bIns="0" rtlCol="0">
            <a:spAutoFit/>
          </a:bodyPr>
          <a:lstStyle/>
          <a:p>
            <a:pPr marL="12700">
              <a:lnSpc>
                <a:spcPct val="100000"/>
              </a:lnSpc>
              <a:spcBef>
                <a:spcPts val="95"/>
              </a:spcBef>
            </a:pPr>
            <a:r>
              <a:rPr lang="en-US" sz="3200" b="1" dirty="0"/>
              <a:t>ABSENCE</a:t>
            </a:r>
            <a:r>
              <a:rPr lang="en-US" sz="3200" b="1" spc="-75" dirty="0"/>
              <a:t> </a:t>
            </a:r>
            <a:r>
              <a:rPr lang="en-US" sz="3200" b="1" dirty="0"/>
              <a:t>OF</a:t>
            </a:r>
            <a:r>
              <a:rPr lang="en-US" sz="3200" b="1" spc="-80" dirty="0"/>
              <a:t> </a:t>
            </a:r>
            <a:r>
              <a:rPr lang="en-US" sz="3200" b="1" spc="-10" dirty="0"/>
              <a:t>BIAS/INTEREST</a:t>
            </a:r>
            <a:r>
              <a:rPr lang="en-US" sz="3200" b="1" spc="-80" dirty="0"/>
              <a:t> </a:t>
            </a:r>
            <a:r>
              <a:rPr lang="en-US" sz="3200" b="1" dirty="0"/>
              <a:t>OR</a:t>
            </a:r>
            <a:r>
              <a:rPr lang="en-US" sz="3200" b="1" spc="-75" dirty="0"/>
              <a:t> </a:t>
            </a:r>
            <a:r>
              <a:rPr lang="en-US" sz="3200" b="1" spc="-10" dirty="0"/>
              <a:t>PREJUDICE</a:t>
            </a:r>
          </a:p>
        </p:txBody>
      </p:sp>
      <p:sp>
        <p:nvSpPr>
          <p:cNvPr id="3" name="object 3"/>
          <p:cNvSpPr txBox="1"/>
          <p:nvPr/>
        </p:nvSpPr>
        <p:spPr>
          <a:xfrm>
            <a:off x="78739" y="1132077"/>
            <a:ext cx="8903335" cy="4363374"/>
          </a:xfrm>
          <a:prstGeom prst="rect">
            <a:avLst/>
          </a:prstGeom>
        </p:spPr>
        <p:txBody>
          <a:bodyPr vert="horz" wrap="square" lIns="0" tIns="13335" rIns="0" bIns="0" rtlCol="0">
            <a:spAutoFit/>
          </a:bodyPr>
          <a:lstStyle/>
          <a:p>
            <a:pPr marL="355600" marR="130175" indent="-342900">
              <a:lnSpc>
                <a:spcPct val="100000"/>
              </a:lnSpc>
              <a:spcBef>
                <a:spcPts val="105"/>
              </a:spcBef>
              <a:buFont typeface="Arial MT"/>
              <a:buChar char="•"/>
              <a:tabLst>
                <a:tab pos="355600" algn="l"/>
              </a:tabLst>
            </a:pPr>
            <a:r>
              <a:rPr sz="3200" b="1" i="1" u="sng" dirty="0">
                <a:uFill>
                  <a:solidFill>
                    <a:srgbClr val="000000"/>
                  </a:solidFill>
                </a:uFill>
                <a:latin typeface="Calibri"/>
                <a:cs typeface="Calibri"/>
              </a:rPr>
              <a:t>Justice</a:t>
            </a:r>
            <a:r>
              <a:rPr sz="3200" b="1" i="1" u="sng" spc="-40" dirty="0">
                <a:uFill>
                  <a:solidFill>
                    <a:srgbClr val="000000"/>
                  </a:solidFill>
                </a:uFill>
                <a:latin typeface="Calibri"/>
                <a:cs typeface="Calibri"/>
              </a:rPr>
              <a:t> </a:t>
            </a:r>
            <a:r>
              <a:rPr sz="3200" b="1" i="1" u="sng" dirty="0">
                <a:uFill>
                  <a:solidFill>
                    <a:srgbClr val="000000"/>
                  </a:solidFill>
                </a:uFill>
                <a:latin typeface="Calibri"/>
                <a:cs typeface="Calibri"/>
              </a:rPr>
              <a:t>must</a:t>
            </a:r>
            <a:r>
              <a:rPr sz="3200" b="1" i="1" u="sng" spc="-55" dirty="0">
                <a:uFill>
                  <a:solidFill>
                    <a:srgbClr val="000000"/>
                  </a:solidFill>
                </a:uFill>
                <a:latin typeface="Calibri"/>
                <a:cs typeface="Calibri"/>
              </a:rPr>
              <a:t> </a:t>
            </a:r>
            <a:r>
              <a:rPr sz="3200" b="1" i="1" u="sng" dirty="0">
                <a:uFill>
                  <a:solidFill>
                    <a:srgbClr val="000000"/>
                  </a:solidFill>
                </a:uFill>
                <a:latin typeface="Calibri"/>
                <a:cs typeface="Calibri"/>
              </a:rPr>
              <a:t>not</a:t>
            </a:r>
            <a:r>
              <a:rPr sz="3200" b="1" i="1" u="sng" spc="-50" dirty="0">
                <a:uFill>
                  <a:solidFill>
                    <a:srgbClr val="000000"/>
                  </a:solidFill>
                </a:uFill>
                <a:latin typeface="Calibri"/>
                <a:cs typeface="Calibri"/>
              </a:rPr>
              <a:t> </a:t>
            </a:r>
            <a:r>
              <a:rPr sz="3200" b="1" i="1" u="sng" dirty="0">
                <a:uFill>
                  <a:solidFill>
                    <a:srgbClr val="000000"/>
                  </a:solidFill>
                </a:uFill>
                <a:latin typeface="Calibri"/>
                <a:cs typeface="Calibri"/>
              </a:rPr>
              <a:t>only</a:t>
            </a:r>
            <a:r>
              <a:rPr sz="3200" b="1" i="1" u="sng" spc="-45" dirty="0">
                <a:uFill>
                  <a:solidFill>
                    <a:srgbClr val="000000"/>
                  </a:solidFill>
                </a:uFill>
                <a:latin typeface="Calibri"/>
                <a:cs typeface="Calibri"/>
              </a:rPr>
              <a:t> </a:t>
            </a:r>
            <a:r>
              <a:rPr sz="3200" b="1" i="1" u="sng" dirty="0">
                <a:uFill>
                  <a:solidFill>
                    <a:srgbClr val="000000"/>
                  </a:solidFill>
                </a:uFill>
                <a:latin typeface="Calibri"/>
                <a:cs typeface="Calibri"/>
              </a:rPr>
              <a:t>be</a:t>
            </a:r>
            <a:r>
              <a:rPr sz="3200" b="1" i="1" u="sng" spc="-40" dirty="0">
                <a:uFill>
                  <a:solidFill>
                    <a:srgbClr val="000000"/>
                  </a:solidFill>
                </a:uFill>
                <a:latin typeface="Calibri"/>
                <a:cs typeface="Calibri"/>
              </a:rPr>
              <a:t> </a:t>
            </a:r>
            <a:r>
              <a:rPr sz="3200" b="1" i="1" u="sng" dirty="0">
                <a:uFill>
                  <a:solidFill>
                    <a:srgbClr val="000000"/>
                  </a:solidFill>
                </a:uFill>
                <a:latin typeface="Calibri"/>
                <a:cs typeface="Calibri"/>
              </a:rPr>
              <a:t>done</a:t>
            </a:r>
            <a:r>
              <a:rPr sz="3200" b="1" i="1" u="sng" spc="-40" dirty="0">
                <a:uFill>
                  <a:solidFill>
                    <a:srgbClr val="000000"/>
                  </a:solidFill>
                </a:uFill>
                <a:latin typeface="Calibri"/>
                <a:cs typeface="Calibri"/>
              </a:rPr>
              <a:t> </a:t>
            </a:r>
            <a:r>
              <a:rPr sz="3200" b="1" i="1" u="sng" dirty="0">
                <a:uFill>
                  <a:solidFill>
                    <a:srgbClr val="000000"/>
                  </a:solidFill>
                </a:uFill>
                <a:latin typeface="Calibri"/>
                <a:cs typeface="Calibri"/>
              </a:rPr>
              <a:t>,</a:t>
            </a:r>
            <a:r>
              <a:rPr sz="3200" b="1" i="1" u="sng" spc="-40" dirty="0">
                <a:uFill>
                  <a:solidFill>
                    <a:srgbClr val="000000"/>
                  </a:solidFill>
                </a:uFill>
                <a:latin typeface="Calibri"/>
                <a:cs typeface="Calibri"/>
              </a:rPr>
              <a:t> </a:t>
            </a:r>
            <a:r>
              <a:rPr sz="3200" b="1" i="1" u="sng" dirty="0">
                <a:uFill>
                  <a:solidFill>
                    <a:srgbClr val="000000"/>
                  </a:solidFill>
                </a:uFill>
                <a:latin typeface="Calibri"/>
                <a:cs typeface="Calibri"/>
              </a:rPr>
              <a:t>but</a:t>
            </a:r>
            <a:r>
              <a:rPr sz="3200" b="1" i="1" u="sng" spc="-50" dirty="0">
                <a:uFill>
                  <a:solidFill>
                    <a:srgbClr val="000000"/>
                  </a:solidFill>
                </a:uFill>
                <a:latin typeface="Calibri"/>
                <a:cs typeface="Calibri"/>
              </a:rPr>
              <a:t> </a:t>
            </a:r>
            <a:r>
              <a:rPr sz="3200" b="1" i="1" u="sng" dirty="0">
                <a:uFill>
                  <a:solidFill>
                    <a:srgbClr val="000000"/>
                  </a:solidFill>
                </a:uFill>
                <a:latin typeface="Calibri"/>
                <a:cs typeface="Calibri"/>
              </a:rPr>
              <a:t>manifestly</a:t>
            </a:r>
            <a:r>
              <a:rPr sz="3200" b="1" i="1" u="sng" spc="-60" dirty="0">
                <a:uFill>
                  <a:solidFill>
                    <a:srgbClr val="000000"/>
                  </a:solidFill>
                </a:uFill>
                <a:latin typeface="Calibri"/>
                <a:cs typeface="Calibri"/>
              </a:rPr>
              <a:t> </a:t>
            </a:r>
            <a:r>
              <a:rPr sz="3200" b="1" i="1" u="sng" spc="-25" dirty="0">
                <a:uFill>
                  <a:solidFill>
                    <a:srgbClr val="000000"/>
                  </a:solidFill>
                </a:uFill>
                <a:latin typeface="Calibri"/>
                <a:cs typeface="Calibri"/>
              </a:rPr>
              <a:t>and</a:t>
            </a:r>
            <a:r>
              <a:rPr sz="3200" b="1" i="1" spc="-25" dirty="0">
                <a:latin typeface="Calibri"/>
                <a:cs typeface="Calibri"/>
              </a:rPr>
              <a:t> </a:t>
            </a:r>
            <a:r>
              <a:rPr sz="3200" b="1" i="1" u="sng" dirty="0">
                <a:uFill>
                  <a:solidFill>
                    <a:srgbClr val="000000"/>
                  </a:solidFill>
                </a:uFill>
                <a:latin typeface="Calibri"/>
                <a:cs typeface="Calibri"/>
              </a:rPr>
              <a:t>undoubtedly</a:t>
            </a:r>
            <a:r>
              <a:rPr sz="3200" b="1" i="1" u="sng" spc="-85" dirty="0">
                <a:uFill>
                  <a:solidFill>
                    <a:srgbClr val="000000"/>
                  </a:solidFill>
                </a:uFill>
                <a:latin typeface="Calibri"/>
                <a:cs typeface="Calibri"/>
              </a:rPr>
              <a:t> </a:t>
            </a:r>
            <a:r>
              <a:rPr sz="3200" b="1" i="1" u="sng" dirty="0">
                <a:uFill>
                  <a:solidFill>
                    <a:srgbClr val="000000"/>
                  </a:solidFill>
                </a:uFill>
                <a:latin typeface="Calibri"/>
                <a:cs typeface="Calibri"/>
              </a:rPr>
              <a:t>be</a:t>
            </a:r>
            <a:r>
              <a:rPr sz="3200" b="1" i="1" u="sng" spc="-45" dirty="0">
                <a:uFill>
                  <a:solidFill>
                    <a:srgbClr val="000000"/>
                  </a:solidFill>
                </a:uFill>
                <a:latin typeface="Calibri"/>
                <a:cs typeface="Calibri"/>
              </a:rPr>
              <a:t> </a:t>
            </a:r>
            <a:r>
              <a:rPr sz="3200" b="1" i="1" u="sng" dirty="0">
                <a:uFill>
                  <a:solidFill>
                    <a:srgbClr val="000000"/>
                  </a:solidFill>
                </a:uFill>
                <a:latin typeface="Calibri"/>
                <a:cs typeface="Calibri"/>
              </a:rPr>
              <a:t>seen</a:t>
            </a:r>
            <a:r>
              <a:rPr sz="3200" b="1" i="1" u="sng" spc="-35" dirty="0">
                <a:uFill>
                  <a:solidFill>
                    <a:srgbClr val="000000"/>
                  </a:solidFill>
                </a:uFill>
                <a:latin typeface="Calibri"/>
                <a:cs typeface="Calibri"/>
              </a:rPr>
              <a:t> </a:t>
            </a:r>
            <a:r>
              <a:rPr sz="3200" b="1" i="1" u="sng" dirty="0">
                <a:uFill>
                  <a:solidFill>
                    <a:srgbClr val="000000"/>
                  </a:solidFill>
                </a:uFill>
                <a:latin typeface="Calibri"/>
                <a:cs typeface="Calibri"/>
              </a:rPr>
              <a:t>to</a:t>
            </a:r>
            <a:r>
              <a:rPr sz="3200" b="1" i="1" u="sng" spc="-50" dirty="0">
                <a:uFill>
                  <a:solidFill>
                    <a:srgbClr val="000000"/>
                  </a:solidFill>
                </a:uFill>
                <a:latin typeface="Calibri"/>
                <a:cs typeface="Calibri"/>
              </a:rPr>
              <a:t> </a:t>
            </a:r>
            <a:r>
              <a:rPr sz="3200" b="1" i="1" u="sng" dirty="0">
                <a:uFill>
                  <a:solidFill>
                    <a:srgbClr val="000000"/>
                  </a:solidFill>
                </a:uFill>
                <a:latin typeface="Calibri"/>
                <a:cs typeface="Calibri"/>
              </a:rPr>
              <a:t>be</a:t>
            </a:r>
            <a:r>
              <a:rPr sz="3200" b="1" i="1" u="sng" spc="-40" dirty="0">
                <a:uFill>
                  <a:solidFill>
                    <a:srgbClr val="000000"/>
                  </a:solidFill>
                </a:uFill>
                <a:latin typeface="Calibri"/>
                <a:cs typeface="Calibri"/>
              </a:rPr>
              <a:t> </a:t>
            </a:r>
            <a:r>
              <a:rPr sz="3200" b="1" i="1" u="sng" dirty="0">
                <a:uFill>
                  <a:solidFill>
                    <a:srgbClr val="000000"/>
                  </a:solidFill>
                </a:uFill>
                <a:latin typeface="Calibri"/>
                <a:cs typeface="Calibri"/>
              </a:rPr>
              <a:t>done</a:t>
            </a:r>
            <a:r>
              <a:rPr sz="3200" dirty="0">
                <a:latin typeface="Calibri"/>
                <a:cs typeface="Calibri"/>
              </a:rPr>
              <a:t>(</a:t>
            </a:r>
            <a:r>
              <a:rPr sz="3200" spc="-45" dirty="0">
                <a:latin typeface="Calibri"/>
                <a:cs typeface="Calibri"/>
              </a:rPr>
              <a:t> </a:t>
            </a:r>
            <a:r>
              <a:rPr sz="3200" dirty="0">
                <a:latin typeface="Calibri"/>
                <a:cs typeface="Calibri"/>
              </a:rPr>
              <a:t>Lord</a:t>
            </a:r>
            <a:r>
              <a:rPr sz="3200" spc="-40" dirty="0">
                <a:latin typeface="Calibri"/>
                <a:cs typeface="Calibri"/>
              </a:rPr>
              <a:t> </a:t>
            </a:r>
            <a:r>
              <a:rPr sz="3200" spc="-10" dirty="0">
                <a:latin typeface="Calibri"/>
                <a:cs typeface="Calibri"/>
              </a:rPr>
              <a:t>Hewart)</a:t>
            </a:r>
            <a:endParaRPr sz="3200" dirty="0">
              <a:latin typeface="Calibri"/>
              <a:cs typeface="Calibri"/>
            </a:endParaRPr>
          </a:p>
          <a:p>
            <a:pPr marL="355600" marR="5080" indent="-342900">
              <a:lnSpc>
                <a:spcPct val="100000"/>
              </a:lnSpc>
              <a:spcBef>
                <a:spcPts val="770"/>
              </a:spcBef>
              <a:buFont typeface="Arial MT"/>
              <a:buChar char="•"/>
              <a:tabLst>
                <a:tab pos="355600" algn="l"/>
              </a:tabLst>
            </a:pPr>
            <a:endParaRPr lang="en-IN" sz="3200" dirty="0">
              <a:latin typeface="Calibri"/>
              <a:cs typeface="Calibri"/>
            </a:endParaRPr>
          </a:p>
          <a:p>
            <a:pPr marL="355600" marR="5080" indent="-342900">
              <a:lnSpc>
                <a:spcPct val="100000"/>
              </a:lnSpc>
              <a:spcBef>
                <a:spcPts val="770"/>
              </a:spcBef>
              <a:buFont typeface="Arial MT"/>
              <a:buChar char="•"/>
              <a:tabLst>
                <a:tab pos="355600" algn="l"/>
              </a:tabLst>
            </a:pPr>
            <a:r>
              <a:rPr sz="3200" dirty="0">
                <a:latin typeface="Calibri"/>
                <a:cs typeface="Calibri"/>
              </a:rPr>
              <a:t>One</a:t>
            </a:r>
            <a:r>
              <a:rPr sz="3200" spc="-105" dirty="0">
                <a:latin typeface="Calibri"/>
                <a:cs typeface="Calibri"/>
              </a:rPr>
              <a:t> </a:t>
            </a:r>
            <a:r>
              <a:rPr sz="3200" dirty="0">
                <a:latin typeface="Calibri"/>
                <a:cs typeface="Calibri"/>
              </a:rPr>
              <a:t>who</a:t>
            </a:r>
            <a:r>
              <a:rPr sz="3200" spc="-90" dirty="0">
                <a:latin typeface="Calibri"/>
                <a:cs typeface="Calibri"/>
              </a:rPr>
              <a:t> </a:t>
            </a:r>
            <a:r>
              <a:rPr sz="3200" b="1" dirty="0">
                <a:latin typeface="Calibri"/>
                <a:cs typeface="Calibri"/>
              </a:rPr>
              <a:t>must</a:t>
            </a:r>
            <a:r>
              <a:rPr sz="3200" b="1" spc="-120" dirty="0">
                <a:latin typeface="Calibri"/>
                <a:cs typeface="Calibri"/>
              </a:rPr>
              <a:t> </a:t>
            </a:r>
            <a:r>
              <a:rPr sz="3200" dirty="0">
                <a:latin typeface="Calibri"/>
                <a:cs typeface="Calibri"/>
              </a:rPr>
              <a:t>avoid</a:t>
            </a:r>
            <a:r>
              <a:rPr sz="3200" spc="-105" dirty="0">
                <a:latin typeface="Calibri"/>
                <a:cs typeface="Calibri"/>
              </a:rPr>
              <a:t> </a:t>
            </a:r>
            <a:r>
              <a:rPr sz="3200" spc="-10" dirty="0">
                <a:latin typeface="Calibri"/>
                <a:cs typeface="Calibri"/>
              </a:rPr>
              <a:t>attracting</a:t>
            </a:r>
            <a:r>
              <a:rPr sz="3200" spc="-80" dirty="0">
                <a:latin typeface="Calibri"/>
                <a:cs typeface="Calibri"/>
              </a:rPr>
              <a:t> </a:t>
            </a:r>
            <a:r>
              <a:rPr sz="3200" spc="-10" dirty="0">
                <a:latin typeface="Calibri"/>
                <a:cs typeface="Calibri"/>
              </a:rPr>
              <a:t>negative</a:t>
            </a:r>
            <a:r>
              <a:rPr sz="3200" spc="-100" dirty="0">
                <a:latin typeface="Calibri"/>
                <a:cs typeface="Calibri"/>
              </a:rPr>
              <a:t> </a:t>
            </a:r>
            <a:r>
              <a:rPr sz="3200" spc="-10" dirty="0">
                <a:latin typeface="Calibri"/>
                <a:cs typeface="Calibri"/>
              </a:rPr>
              <a:t>attention </a:t>
            </a:r>
            <a:r>
              <a:rPr sz="3200" dirty="0">
                <a:latin typeface="Calibri"/>
                <a:cs typeface="Calibri"/>
              </a:rPr>
              <a:t>or</a:t>
            </a:r>
            <a:r>
              <a:rPr sz="3200" spc="-70" dirty="0">
                <a:latin typeface="Calibri"/>
                <a:cs typeface="Calibri"/>
              </a:rPr>
              <a:t> </a:t>
            </a:r>
            <a:r>
              <a:rPr sz="3200" dirty="0">
                <a:latin typeface="Calibri"/>
                <a:cs typeface="Calibri"/>
              </a:rPr>
              <a:t>scrutiny</a:t>
            </a:r>
            <a:r>
              <a:rPr sz="3200" spc="-50" dirty="0">
                <a:latin typeface="Calibri"/>
                <a:cs typeface="Calibri"/>
              </a:rPr>
              <a:t> </a:t>
            </a:r>
            <a:r>
              <a:rPr sz="3200" dirty="0">
                <a:latin typeface="Calibri"/>
                <a:cs typeface="Calibri"/>
              </a:rPr>
              <a:t>(because</a:t>
            </a:r>
            <a:r>
              <a:rPr sz="3200" spc="-70" dirty="0">
                <a:latin typeface="Calibri"/>
                <a:cs typeface="Calibri"/>
              </a:rPr>
              <a:t> </a:t>
            </a:r>
            <a:r>
              <a:rPr sz="3200" dirty="0">
                <a:latin typeface="Calibri"/>
                <a:cs typeface="Calibri"/>
              </a:rPr>
              <a:t>they</a:t>
            </a:r>
            <a:r>
              <a:rPr sz="3200" spc="-65" dirty="0">
                <a:latin typeface="Calibri"/>
                <a:cs typeface="Calibri"/>
              </a:rPr>
              <a:t> </a:t>
            </a:r>
            <a:r>
              <a:rPr sz="3200" dirty="0">
                <a:latin typeface="Calibri"/>
                <a:cs typeface="Calibri"/>
              </a:rPr>
              <a:t>are</a:t>
            </a:r>
            <a:r>
              <a:rPr sz="3200" spc="-80" dirty="0">
                <a:latin typeface="Calibri"/>
                <a:cs typeface="Calibri"/>
              </a:rPr>
              <a:t> </a:t>
            </a:r>
            <a:r>
              <a:rPr sz="3200" spc="-10" dirty="0">
                <a:latin typeface="Calibri"/>
                <a:cs typeface="Calibri"/>
              </a:rPr>
              <a:t>involved</a:t>
            </a:r>
            <a:r>
              <a:rPr sz="3200" spc="-75" dirty="0">
                <a:latin typeface="Calibri"/>
                <a:cs typeface="Calibri"/>
              </a:rPr>
              <a:t> </a:t>
            </a:r>
            <a:r>
              <a:rPr sz="3200" dirty="0">
                <a:latin typeface="Calibri"/>
                <a:cs typeface="Calibri"/>
              </a:rPr>
              <a:t>with</a:t>
            </a:r>
            <a:r>
              <a:rPr sz="3200" spc="-70" dirty="0">
                <a:latin typeface="Calibri"/>
                <a:cs typeface="Calibri"/>
              </a:rPr>
              <a:t> </a:t>
            </a:r>
            <a:r>
              <a:rPr sz="3200" spc="-50" dirty="0">
                <a:latin typeface="Calibri"/>
                <a:cs typeface="Calibri"/>
              </a:rPr>
              <a:t>a </a:t>
            </a:r>
            <a:r>
              <a:rPr sz="3200" dirty="0">
                <a:latin typeface="Calibri"/>
                <a:cs typeface="Calibri"/>
              </a:rPr>
              <a:t>famous</a:t>
            </a:r>
            <a:r>
              <a:rPr sz="3200" spc="-65" dirty="0">
                <a:latin typeface="Calibri"/>
                <a:cs typeface="Calibri"/>
              </a:rPr>
              <a:t> </a:t>
            </a:r>
            <a:r>
              <a:rPr sz="3200" dirty="0">
                <a:latin typeface="Calibri"/>
                <a:cs typeface="Calibri"/>
              </a:rPr>
              <a:t>or</a:t>
            </a:r>
            <a:r>
              <a:rPr sz="3200" spc="-75" dirty="0">
                <a:latin typeface="Calibri"/>
                <a:cs typeface="Calibri"/>
              </a:rPr>
              <a:t> </a:t>
            </a:r>
            <a:r>
              <a:rPr sz="3200" spc="-10" dirty="0">
                <a:latin typeface="Calibri"/>
                <a:cs typeface="Calibri"/>
              </a:rPr>
              <a:t>prominent</a:t>
            </a:r>
            <a:r>
              <a:rPr sz="3200" spc="-50" dirty="0">
                <a:latin typeface="Calibri"/>
                <a:cs typeface="Calibri"/>
              </a:rPr>
              <a:t> </a:t>
            </a:r>
            <a:r>
              <a:rPr sz="3200" dirty="0">
                <a:latin typeface="Calibri"/>
                <a:cs typeface="Calibri"/>
              </a:rPr>
              <a:t>figure).</a:t>
            </a:r>
            <a:r>
              <a:rPr sz="3200" spc="-65" dirty="0">
                <a:latin typeface="Calibri"/>
                <a:cs typeface="Calibri"/>
              </a:rPr>
              <a:t> </a:t>
            </a:r>
            <a:endParaRPr lang="en-IN" sz="3200" spc="-65" dirty="0">
              <a:latin typeface="Calibri"/>
              <a:cs typeface="Calibri"/>
            </a:endParaRPr>
          </a:p>
          <a:p>
            <a:pPr marL="12700" marR="5080">
              <a:lnSpc>
                <a:spcPct val="100000"/>
              </a:lnSpc>
              <a:spcBef>
                <a:spcPts val="770"/>
              </a:spcBef>
              <a:tabLst>
                <a:tab pos="355600" algn="l"/>
              </a:tabLst>
            </a:pPr>
            <a:endParaRPr lang="en-IN" sz="3200" spc="-65" dirty="0">
              <a:latin typeface="Calibri"/>
              <a:cs typeface="Calibri"/>
            </a:endParaRPr>
          </a:p>
          <a:p>
            <a:pPr marL="355600" marR="5080" indent="-342900">
              <a:lnSpc>
                <a:spcPct val="100000"/>
              </a:lnSpc>
              <a:spcBef>
                <a:spcPts val="770"/>
              </a:spcBef>
              <a:buFont typeface="Arial MT"/>
              <a:buChar char="•"/>
              <a:tabLst>
                <a:tab pos="355600" algn="l"/>
              </a:tabLst>
            </a:pPr>
            <a:r>
              <a:rPr sz="3200" b="1" i="1" u="sng" dirty="0">
                <a:uFill>
                  <a:solidFill>
                    <a:srgbClr val="000000"/>
                  </a:solidFill>
                </a:uFill>
                <a:latin typeface="Calibri"/>
                <a:cs typeface="Calibri"/>
              </a:rPr>
              <a:t>Conduct</a:t>
            </a:r>
            <a:r>
              <a:rPr sz="3200" b="1" i="1" u="sng" spc="-30" dirty="0">
                <a:uFill>
                  <a:solidFill>
                    <a:srgbClr val="000000"/>
                  </a:solidFill>
                </a:uFill>
                <a:latin typeface="Calibri"/>
                <a:cs typeface="Calibri"/>
              </a:rPr>
              <a:t> </a:t>
            </a:r>
            <a:r>
              <a:rPr sz="3200" b="1" i="1" u="sng" dirty="0">
                <a:uFill>
                  <a:solidFill>
                    <a:srgbClr val="000000"/>
                  </a:solidFill>
                </a:uFill>
                <a:latin typeface="Calibri"/>
                <a:cs typeface="Calibri"/>
              </a:rPr>
              <a:t>should</a:t>
            </a:r>
            <a:r>
              <a:rPr sz="3200" b="1" i="1" u="sng" spc="-35" dirty="0">
                <a:uFill>
                  <a:solidFill>
                    <a:srgbClr val="000000"/>
                  </a:solidFill>
                </a:uFill>
                <a:latin typeface="Calibri"/>
                <a:cs typeface="Calibri"/>
              </a:rPr>
              <a:t> </a:t>
            </a:r>
            <a:r>
              <a:rPr sz="3200" b="1" i="1" u="sng" dirty="0">
                <a:uFill>
                  <a:solidFill>
                    <a:srgbClr val="000000"/>
                  </a:solidFill>
                </a:uFill>
                <a:latin typeface="Calibri"/>
                <a:cs typeface="Calibri"/>
              </a:rPr>
              <a:t>not</a:t>
            </a:r>
            <a:r>
              <a:rPr sz="3200" b="1" i="1" u="sng" spc="-10" dirty="0">
                <a:uFill>
                  <a:solidFill>
                    <a:srgbClr val="000000"/>
                  </a:solidFill>
                </a:uFill>
                <a:latin typeface="Calibri"/>
                <a:cs typeface="Calibri"/>
              </a:rPr>
              <a:t> </a:t>
            </a:r>
            <a:r>
              <a:rPr sz="3200" b="1" i="1" u="sng" dirty="0">
                <a:uFill>
                  <a:solidFill>
                    <a:srgbClr val="000000"/>
                  </a:solidFill>
                </a:uFill>
                <a:latin typeface="Calibri"/>
                <a:cs typeface="Calibri"/>
              </a:rPr>
              <a:t>raise</a:t>
            </a:r>
            <a:r>
              <a:rPr sz="3200" b="1" i="1" u="sng" spc="-10" dirty="0">
                <a:uFill>
                  <a:solidFill>
                    <a:srgbClr val="000000"/>
                  </a:solidFill>
                </a:uFill>
                <a:latin typeface="Calibri"/>
                <a:cs typeface="Calibri"/>
              </a:rPr>
              <a:t> suspicion</a:t>
            </a:r>
            <a:endParaRPr sz="3200" dirty="0">
              <a:latin typeface="Calibri"/>
              <a:cs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4799" y="212338"/>
            <a:ext cx="8572601" cy="504625"/>
          </a:xfrm>
          <a:prstGeom prst="rect">
            <a:avLst/>
          </a:prstGeom>
        </p:spPr>
        <p:txBody>
          <a:bodyPr vert="horz" wrap="square" lIns="0" tIns="12065" rIns="0" bIns="0" rtlCol="0">
            <a:spAutoFit/>
          </a:bodyPr>
          <a:lstStyle/>
          <a:p>
            <a:pPr marL="12700">
              <a:lnSpc>
                <a:spcPct val="100000"/>
              </a:lnSpc>
              <a:spcBef>
                <a:spcPts val="95"/>
              </a:spcBef>
            </a:pPr>
            <a:r>
              <a:rPr sz="3200" b="1" dirty="0"/>
              <a:t>CJI(Ranjan</a:t>
            </a:r>
            <a:r>
              <a:rPr sz="3200" b="1" spc="-185" dirty="0"/>
              <a:t> </a:t>
            </a:r>
            <a:r>
              <a:rPr sz="3200" b="1" dirty="0"/>
              <a:t>Gogoi)Sexual</a:t>
            </a:r>
            <a:r>
              <a:rPr sz="3200" b="1" spc="-180" dirty="0"/>
              <a:t> </a:t>
            </a:r>
            <a:r>
              <a:rPr sz="3200" b="1" dirty="0"/>
              <a:t>Harassment</a:t>
            </a:r>
            <a:r>
              <a:rPr sz="3200" b="1" spc="-185" dirty="0"/>
              <a:t> </a:t>
            </a:r>
            <a:r>
              <a:rPr sz="3200" b="1" spc="-20" dirty="0"/>
              <a:t>Case</a:t>
            </a:r>
          </a:p>
        </p:txBody>
      </p:sp>
      <p:sp>
        <p:nvSpPr>
          <p:cNvPr id="3" name="object 3"/>
          <p:cNvSpPr txBox="1"/>
          <p:nvPr/>
        </p:nvSpPr>
        <p:spPr>
          <a:xfrm>
            <a:off x="10960" y="762000"/>
            <a:ext cx="8892540" cy="5883662"/>
          </a:xfrm>
          <a:prstGeom prst="rect">
            <a:avLst/>
          </a:prstGeom>
        </p:spPr>
        <p:txBody>
          <a:bodyPr vert="horz" wrap="square" lIns="0" tIns="12700" rIns="0" bIns="0" rtlCol="0">
            <a:spAutoFit/>
          </a:bodyPr>
          <a:lstStyle/>
          <a:p>
            <a:pPr marL="355600" marR="516890" indent="-342900">
              <a:lnSpc>
                <a:spcPct val="100000"/>
              </a:lnSpc>
              <a:spcBef>
                <a:spcPts val="100"/>
              </a:spcBef>
              <a:buFont typeface="Arial MT"/>
              <a:buChar char="•"/>
              <a:tabLst>
                <a:tab pos="355600" algn="l"/>
              </a:tabLst>
            </a:pPr>
            <a:r>
              <a:rPr sz="2800" dirty="0">
                <a:latin typeface="Calibri"/>
                <a:cs typeface="Calibri"/>
              </a:rPr>
              <a:t>An</a:t>
            </a:r>
            <a:r>
              <a:rPr sz="2800" spc="-55" dirty="0">
                <a:latin typeface="Calibri"/>
                <a:cs typeface="Calibri"/>
              </a:rPr>
              <a:t> </a:t>
            </a:r>
            <a:r>
              <a:rPr sz="2800" spc="-30" dirty="0">
                <a:latin typeface="Calibri"/>
                <a:cs typeface="Calibri"/>
              </a:rPr>
              <a:t>ex-</a:t>
            </a:r>
            <a:r>
              <a:rPr sz="2800" dirty="0">
                <a:latin typeface="Calibri"/>
                <a:cs typeface="Calibri"/>
              </a:rPr>
              <a:t>Supreme</a:t>
            </a:r>
            <a:r>
              <a:rPr sz="2800" spc="-55" dirty="0">
                <a:latin typeface="Calibri"/>
                <a:cs typeface="Calibri"/>
              </a:rPr>
              <a:t> </a:t>
            </a:r>
            <a:r>
              <a:rPr sz="2800" dirty="0">
                <a:latin typeface="Calibri"/>
                <a:cs typeface="Calibri"/>
              </a:rPr>
              <a:t>Court</a:t>
            </a:r>
            <a:r>
              <a:rPr sz="2800" spc="-45" dirty="0">
                <a:latin typeface="Calibri"/>
                <a:cs typeface="Calibri"/>
              </a:rPr>
              <a:t> </a:t>
            </a:r>
            <a:r>
              <a:rPr sz="2800" dirty="0">
                <a:latin typeface="Calibri"/>
                <a:cs typeface="Calibri"/>
              </a:rPr>
              <a:t>staff</a:t>
            </a:r>
            <a:r>
              <a:rPr sz="2800" spc="-70" dirty="0">
                <a:latin typeface="Calibri"/>
                <a:cs typeface="Calibri"/>
              </a:rPr>
              <a:t> </a:t>
            </a:r>
            <a:r>
              <a:rPr sz="2800" dirty="0">
                <a:latin typeface="Calibri"/>
                <a:cs typeface="Calibri"/>
              </a:rPr>
              <a:t>alleged</a:t>
            </a:r>
            <a:r>
              <a:rPr sz="2800" spc="-60" dirty="0">
                <a:latin typeface="Calibri"/>
                <a:cs typeface="Calibri"/>
              </a:rPr>
              <a:t> </a:t>
            </a:r>
            <a:r>
              <a:rPr sz="2800" dirty="0">
                <a:latin typeface="Calibri"/>
                <a:cs typeface="Calibri"/>
              </a:rPr>
              <a:t>in</a:t>
            </a:r>
            <a:r>
              <a:rPr sz="2800" spc="-50" dirty="0">
                <a:latin typeface="Calibri"/>
                <a:cs typeface="Calibri"/>
              </a:rPr>
              <a:t> </a:t>
            </a:r>
            <a:r>
              <a:rPr sz="2800" dirty="0">
                <a:latin typeface="Calibri"/>
                <a:cs typeface="Calibri"/>
              </a:rPr>
              <a:t>media</a:t>
            </a:r>
            <a:r>
              <a:rPr sz="2800" spc="-45" dirty="0">
                <a:latin typeface="Calibri"/>
                <a:cs typeface="Calibri"/>
              </a:rPr>
              <a:t> </a:t>
            </a:r>
            <a:r>
              <a:rPr sz="2800" dirty="0">
                <a:latin typeface="Calibri"/>
                <a:cs typeface="Calibri"/>
              </a:rPr>
              <a:t>that</a:t>
            </a:r>
            <a:r>
              <a:rPr sz="2800" spc="-75" dirty="0">
                <a:latin typeface="Calibri"/>
                <a:cs typeface="Calibri"/>
              </a:rPr>
              <a:t> </a:t>
            </a:r>
            <a:r>
              <a:rPr sz="2800" spc="-25" dirty="0">
                <a:latin typeface="Calibri"/>
                <a:cs typeface="Calibri"/>
              </a:rPr>
              <a:t>the </a:t>
            </a:r>
            <a:r>
              <a:rPr sz="2800" dirty="0">
                <a:latin typeface="Calibri"/>
                <a:cs typeface="Calibri"/>
              </a:rPr>
              <a:t>then</a:t>
            </a:r>
            <a:r>
              <a:rPr sz="2800" spc="-65" dirty="0">
                <a:latin typeface="Calibri"/>
                <a:cs typeface="Calibri"/>
              </a:rPr>
              <a:t> </a:t>
            </a:r>
            <a:r>
              <a:rPr sz="2800" dirty="0">
                <a:latin typeface="Calibri"/>
                <a:cs typeface="Calibri"/>
              </a:rPr>
              <a:t>CJI</a:t>
            </a:r>
            <a:r>
              <a:rPr sz="2800" spc="-35" dirty="0">
                <a:latin typeface="Calibri"/>
                <a:cs typeface="Calibri"/>
              </a:rPr>
              <a:t> </a:t>
            </a:r>
            <a:r>
              <a:rPr sz="2800" dirty="0">
                <a:latin typeface="Calibri"/>
                <a:cs typeface="Calibri"/>
              </a:rPr>
              <a:t>Ranjan</a:t>
            </a:r>
            <a:r>
              <a:rPr sz="2800" spc="-70" dirty="0">
                <a:latin typeface="Calibri"/>
                <a:cs typeface="Calibri"/>
              </a:rPr>
              <a:t> </a:t>
            </a:r>
            <a:r>
              <a:rPr sz="2800" dirty="0">
                <a:latin typeface="Calibri"/>
                <a:cs typeface="Calibri"/>
              </a:rPr>
              <a:t>Gogia</a:t>
            </a:r>
            <a:r>
              <a:rPr sz="2800" spc="-50" dirty="0">
                <a:latin typeface="Calibri"/>
                <a:cs typeface="Calibri"/>
              </a:rPr>
              <a:t> </a:t>
            </a:r>
            <a:r>
              <a:rPr sz="2800" dirty="0">
                <a:latin typeface="Calibri"/>
                <a:cs typeface="Calibri"/>
              </a:rPr>
              <a:t>had</a:t>
            </a:r>
            <a:r>
              <a:rPr sz="2800" spc="-65" dirty="0">
                <a:latin typeface="Calibri"/>
                <a:cs typeface="Calibri"/>
              </a:rPr>
              <a:t> </a:t>
            </a:r>
            <a:r>
              <a:rPr sz="2800" dirty="0">
                <a:latin typeface="Calibri"/>
                <a:cs typeface="Calibri"/>
              </a:rPr>
              <a:t>sexually</a:t>
            </a:r>
            <a:r>
              <a:rPr sz="2800" spc="-45" dirty="0">
                <a:latin typeface="Calibri"/>
                <a:cs typeface="Calibri"/>
              </a:rPr>
              <a:t> </a:t>
            </a:r>
            <a:r>
              <a:rPr sz="2800" dirty="0">
                <a:latin typeface="Calibri"/>
                <a:cs typeface="Calibri"/>
              </a:rPr>
              <a:t>harassed</a:t>
            </a:r>
            <a:r>
              <a:rPr sz="2800" spc="-55" dirty="0">
                <a:latin typeface="Calibri"/>
                <a:cs typeface="Calibri"/>
              </a:rPr>
              <a:t> </a:t>
            </a:r>
            <a:r>
              <a:rPr sz="2800" spc="-25" dirty="0">
                <a:latin typeface="Calibri"/>
                <a:cs typeface="Calibri"/>
              </a:rPr>
              <a:t>her</a:t>
            </a:r>
            <a:endParaRPr sz="2800" dirty="0">
              <a:latin typeface="Calibri"/>
              <a:cs typeface="Calibri"/>
            </a:endParaRPr>
          </a:p>
          <a:p>
            <a:pPr marL="355600" marR="23495" indent="-342900">
              <a:lnSpc>
                <a:spcPct val="100000"/>
              </a:lnSpc>
              <a:spcBef>
                <a:spcPts val="720"/>
              </a:spcBef>
              <a:buFont typeface="Arial MT"/>
              <a:buChar char="•"/>
              <a:tabLst>
                <a:tab pos="355600" algn="l"/>
              </a:tabLst>
            </a:pPr>
            <a:r>
              <a:rPr sz="2800" dirty="0">
                <a:latin typeface="Calibri"/>
                <a:cs typeface="Calibri"/>
              </a:rPr>
              <a:t>The</a:t>
            </a:r>
            <a:r>
              <a:rPr sz="2800" spc="-75" dirty="0">
                <a:latin typeface="Calibri"/>
                <a:cs typeface="Calibri"/>
              </a:rPr>
              <a:t> </a:t>
            </a:r>
            <a:r>
              <a:rPr sz="2800" dirty="0">
                <a:latin typeface="Calibri"/>
                <a:cs typeface="Calibri"/>
              </a:rPr>
              <a:t>Supreme</a:t>
            </a:r>
            <a:r>
              <a:rPr sz="2800" spc="-65" dirty="0">
                <a:latin typeface="Calibri"/>
                <a:cs typeface="Calibri"/>
              </a:rPr>
              <a:t> </a:t>
            </a:r>
            <a:r>
              <a:rPr sz="2800" dirty="0">
                <a:latin typeface="Calibri"/>
                <a:cs typeface="Calibri"/>
              </a:rPr>
              <a:t>Court</a:t>
            </a:r>
            <a:r>
              <a:rPr sz="2800" spc="-60" dirty="0">
                <a:latin typeface="Calibri"/>
                <a:cs typeface="Calibri"/>
              </a:rPr>
              <a:t> </a:t>
            </a:r>
            <a:r>
              <a:rPr sz="2800" dirty="0">
                <a:latin typeface="Calibri"/>
                <a:cs typeface="Calibri"/>
              </a:rPr>
              <a:t>bench</a:t>
            </a:r>
            <a:r>
              <a:rPr sz="2800" spc="-60" dirty="0">
                <a:latin typeface="Calibri"/>
                <a:cs typeface="Calibri"/>
              </a:rPr>
              <a:t> </a:t>
            </a:r>
            <a:r>
              <a:rPr sz="2800" dirty="0">
                <a:latin typeface="Calibri"/>
                <a:cs typeface="Calibri"/>
              </a:rPr>
              <a:t>of</a:t>
            </a:r>
            <a:r>
              <a:rPr sz="2800" spc="-60" dirty="0">
                <a:latin typeface="Calibri"/>
                <a:cs typeface="Calibri"/>
              </a:rPr>
              <a:t> </a:t>
            </a:r>
            <a:r>
              <a:rPr sz="2800" dirty="0">
                <a:latin typeface="Calibri"/>
                <a:cs typeface="Calibri"/>
              </a:rPr>
              <a:t>Justices</a:t>
            </a:r>
            <a:r>
              <a:rPr sz="2800" spc="-80" dirty="0">
                <a:latin typeface="Calibri"/>
                <a:cs typeface="Calibri"/>
              </a:rPr>
              <a:t> </a:t>
            </a:r>
            <a:r>
              <a:rPr sz="2800" dirty="0">
                <a:latin typeface="Calibri"/>
                <a:cs typeface="Calibri"/>
              </a:rPr>
              <a:t>Arun</a:t>
            </a:r>
            <a:r>
              <a:rPr sz="2800" spc="-50" dirty="0">
                <a:latin typeface="Calibri"/>
                <a:cs typeface="Calibri"/>
              </a:rPr>
              <a:t> </a:t>
            </a:r>
            <a:r>
              <a:rPr sz="2800" dirty="0">
                <a:latin typeface="Calibri"/>
                <a:cs typeface="Calibri"/>
              </a:rPr>
              <a:t>Mishra,</a:t>
            </a:r>
            <a:r>
              <a:rPr sz="2800" spc="-60" dirty="0">
                <a:latin typeface="Calibri"/>
                <a:cs typeface="Calibri"/>
              </a:rPr>
              <a:t> </a:t>
            </a:r>
            <a:r>
              <a:rPr sz="2800" dirty="0">
                <a:latin typeface="Calibri"/>
                <a:cs typeface="Calibri"/>
              </a:rPr>
              <a:t>R</a:t>
            </a:r>
            <a:r>
              <a:rPr sz="2800" spc="-60" dirty="0">
                <a:latin typeface="Calibri"/>
                <a:cs typeface="Calibri"/>
              </a:rPr>
              <a:t> </a:t>
            </a:r>
            <a:r>
              <a:rPr sz="2800" spc="-50" dirty="0">
                <a:latin typeface="Calibri"/>
                <a:cs typeface="Calibri"/>
              </a:rPr>
              <a:t>F </a:t>
            </a:r>
            <a:r>
              <a:rPr sz="2800" dirty="0">
                <a:latin typeface="Calibri"/>
                <a:cs typeface="Calibri"/>
              </a:rPr>
              <a:t>Nariman</a:t>
            </a:r>
            <a:r>
              <a:rPr sz="2800" spc="-45" dirty="0">
                <a:latin typeface="Calibri"/>
                <a:cs typeface="Calibri"/>
              </a:rPr>
              <a:t> </a:t>
            </a:r>
            <a:r>
              <a:rPr sz="2800" dirty="0">
                <a:latin typeface="Calibri"/>
                <a:cs typeface="Calibri"/>
              </a:rPr>
              <a:t>and</a:t>
            </a:r>
            <a:r>
              <a:rPr sz="2800" spc="-55" dirty="0">
                <a:latin typeface="Calibri"/>
                <a:cs typeface="Calibri"/>
              </a:rPr>
              <a:t> </a:t>
            </a:r>
            <a:r>
              <a:rPr sz="2800" dirty="0">
                <a:latin typeface="Calibri"/>
                <a:cs typeface="Calibri"/>
              </a:rPr>
              <a:t>Deepak</a:t>
            </a:r>
            <a:r>
              <a:rPr sz="2800" spc="-50" dirty="0">
                <a:latin typeface="Calibri"/>
                <a:cs typeface="Calibri"/>
              </a:rPr>
              <a:t> </a:t>
            </a:r>
            <a:r>
              <a:rPr sz="2800" dirty="0">
                <a:latin typeface="Calibri"/>
                <a:cs typeface="Calibri"/>
              </a:rPr>
              <a:t>Gupta</a:t>
            </a:r>
            <a:r>
              <a:rPr sz="2800" spc="-65" dirty="0">
                <a:latin typeface="Calibri"/>
                <a:cs typeface="Calibri"/>
              </a:rPr>
              <a:t> </a:t>
            </a:r>
            <a:r>
              <a:rPr sz="2800" dirty="0">
                <a:latin typeface="Calibri"/>
                <a:cs typeface="Calibri"/>
              </a:rPr>
              <a:t>suo</a:t>
            </a:r>
            <a:r>
              <a:rPr sz="2800" spc="-40" dirty="0">
                <a:latin typeface="Calibri"/>
                <a:cs typeface="Calibri"/>
              </a:rPr>
              <a:t> </a:t>
            </a:r>
            <a:r>
              <a:rPr sz="2800" dirty="0">
                <a:latin typeface="Calibri"/>
                <a:cs typeface="Calibri"/>
              </a:rPr>
              <a:t>moto</a:t>
            </a:r>
            <a:r>
              <a:rPr sz="2800" spc="-70" dirty="0">
                <a:latin typeface="Calibri"/>
                <a:cs typeface="Calibri"/>
              </a:rPr>
              <a:t> </a:t>
            </a:r>
            <a:r>
              <a:rPr sz="2800" dirty="0">
                <a:latin typeface="Calibri"/>
                <a:cs typeface="Calibri"/>
              </a:rPr>
              <a:t>held</a:t>
            </a:r>
            <a:r>
              <a:rPr sz="2800" spc="-60" dirty="0">
                <a:latin typeface="Calibri"/>
                <a:cs typeface="Calibri"/>
              </a:rPr>
              <a:t> </a:t>
            </a:r>
            <a:r>
              <a:rPr sz="2800" dirty="0">
                <a:latin typeface="Calibri"/>
                <a:cs typeface="Calibri"/>
              </a:rPr>
              <a:t>that</a:t>
            </a:r>
            <a:r>
              <a:rPr sz="2800" spc="-70" dirty="0">
                <a:latin typeface="Calibri"/>
                <a:cs typeface="Calibri"/>
              </a:rPr>
              <a:t> </a:t>
            </a:r>
            <a:r>
              <a:rPr sz="2800" spc="-10" dirty="0">
                <a:latin typeface="Calibri"/>
                <a:cs typeface="Calibri"/>
              </a:rPr>
              <a:t>former </a:t>
            </a:r>
            <a:r>
              <a:rPr sz="2800" dirty="0">
                <a:latin typeface="Calibri"/>
                <a:cs typeface="Calibri"/>
              </a:rPr>
              <a:t>SC</a:t>
            </a:r>
            <a:r>
              <a:rPr sz="2800" spc="-60" dirty="0">
                <a:latin typeface="Calibri"/>
                <a:cs typeface="Calibri"/>
              </a:rPr>
              <a:t> </a:t>
            </a:r>
            <a:r>
              <a:rPr sz="2800" dirty="0">
                <a:latin typeface="Calibri"/>
                <a:cs typeface="Calibri"/>
              </a:rPr>
              <a:t>Judge</a:t>
            </a:r>
            <a:r>
              <a:rPr sz="2800" spc="-50" dirty="0">
                <a:latin typeface="Calibri"/>
                <a:cs typeface="Calibri"/>
              </a:rPr>
              <a:t> </a:t>
            </a:r>
            <a:r>
              <a:rPr sz="2800" dirty="0">
                <a:latin typeface="Calibri"/>
                <a:cs typeface="Calibri"/>
              </a:rPr>
              <a:t>Justice</a:t>
            </a:r>
            <a:r>
              <a:rPr sz="2800" spc="-75" dirty="0">
                <a:latin typeface="Calibri"/>
                <a:cs typeface="Calibri"/>
              </a:rPr>
              <a:t> </a:t>
            </a:r>
            <a:r>
              <a:rPr sz="2800" dirty="0">
                <a:latin typeface="Calibri"/>
                <a:cs typeface="Calibri"/>
              </a:rPr>
              <a:t>A</a:t>
            </a:r>
            <a:r>
              <a:rPr sz="2800" spc="-50" dirty="0">
                <a:latin typeface="Calibri"/>
                <a:cs typeface="Calibri"/>
              </a:rPr>
              <a:t> </a:t>
            </a:r>
            <a:r>
              <a:rPr sz="2800" dirty="0">
                <a:latin typeface="Calibri"/>
                <a:cs typeface="Calibri"/>
              </a:rPr>
              <a:t>K</a:t>
            </a:r>
            <a:r>
              <a:rPr sz="2800" spc="-50" dirty="0">
                <a:latin typeface="Calibri"/>
                <a:cs typeface="Calibri"/>
              </a:rPr>
              <a:t> </a:t>
            </a:r>
            <a:r>
              <a:rPr sz="2800" dirty="0">
                <a:latin typeface="Calibri"/>
                <a:cs typeface="Calibri"/>
              </a:rPr>
              <a:t>Patnaik</a:t>
            </a:r>
            <a:r>
              <a:rPr sz="2800" spc="-75" dirty="0">
                <a:latin typeface="Calibri"/>
                <a:cs typeface="Calibri"/>
              </a:rPr>
              <a:t> </a:t>
            </a:r>
            <a:r>
              <a:rPr sz="2800" dirty="0">
                <a:latin typeface="Calibri"/>
                <a:cs typeface="Calibri"/>
              </a:rPr>
              <a:t>will</a:t>
            </a:r>
            <a:r>
              <a:rPr sz="2800" spc="-65" dirty="0">
                <a:latin typeface="Calibri"/>
                <a:cs typeface="Calibri"/>
              </a:rPr>
              <a:t> </a:t>
            </a:r>
            <a:r>
              <a:rPr sz="2800" dirty="0">
                <a:latin typeface="Calibri"/>
                <a:cs typeface="Calibri"/>
              </a:rPr>
              <a:t>hold</a:t>
            </a:r>
            <a:r>
              <a:rPr sz="2800" spc="-55" dirty="0">
                <a:latin typeface="Calibri"/>
                <a:cs typeface="Calibri"/>
              </a:rPr>
              <a:t> </a:t>
            </a:r>
            <a:r>
              <a:rPr sz="2800" dirty="0">
                <a:latin typeface="Calibri"/>
                <a:cs typeface="Calibri"/>
              </a:rPr>
              <a:t>enquiry</a:t>
            </a:r>
            <a:r>
              <a:rPr sz="2800" spc="-25" dirty="0">
                <a:latin typeface="Calibri"/>
                <a:cs typeface="Calibri"/>
              </a:rPr>
              <a:t> </a:t>
            </a:r>
            <a:r>
              <a:rPr sz="2800" spc="-10" dirty="0">
                <a:latin typeface="Calibri"/>
                <a:cs typeface="Calibri"/>
              </a:rPr>
              <a:t>regarding </a:t>
            </a:r>
            <a:r>
              <a:rPr sz="2800" dirty="0">
                <a:latin typeface="Calibri"/>
                <a:cs typeface="Calibri"/>
              </a:rPr>
              <a:t>alleged</a:t>
            </a:r>
            <a:r>
              <a:rPr sz="2800" spc="-60" dirty="0">
                <a:latin typeface="Calibri"/>
                <a:cs typeface="Calibri"/>
              </a:rPr>
              <a:t> </a:t>
            </a:r>
            <a:r>
              <a:rPr sz="2800" spc="-10" dirty="0">
                <a:latin typeface="Calibri"/>
                <a:cs typeface="Calibri"/>
              </a:rPr>
              <a:t>conspiracy.</a:t>
            </a:r>
            <a:endParaRPr sz="2800" dirty="0">
              <a:latin typeface="Calibri"/>
              <a:cs typeface="Calibri"/>
            </a:endParaRPr>
          </a:p>
          <a:p>
            <a:pPr marL="355600" marR="5080" indent="-342900">
              <a:lnSpc>
                <a:spcPct val="100000"/>
              </a:lnSpc>
              <a:spcBef>
                <a:spcPts val="725"/>
              </a:spcBef>
              <a:buFont typeface="Arial MT"/>
              <a:buChar char="•"/>
              <a:tabLst>
                <a:tab pos="355600" algn="l"/>
              </a:tabLst>
            </a:pPr>
            <a:r>
              <a:rPr sz="2800" dirty="0">
                <a:latin typeface="Calibri"/>
                <a:cs typeface="Calibri"/>
              </a:rPr>
              <a:t>Also</a:t>
            </a:r>
            <a:r>
              <a:rPr sz="2800" spc="-50" dirty="0">
                <a:latin typeface="Calibri"/>
                <a:cs typeface="Calibri"/>
              </a:rPr>
              <a:t> </a:t>
            </a:r>
            <a:r>
              <a:rPr sz="2800" spc="-10" dirty="0">
                <a:latin typeface="Calibri"/>
                <a:cs typeface="Calibri"/>
              </a:rPr>
              <a:t>constituted</a:t>
            </a:r>
            <a:r>
              <a:rPr sz="2800" spc="-75" dirty="0">
                <a:latin typeface="Calibri"/>
                <a:cs typeface="Calibri"/>
              </a:rPr>
              <a:t> </a:t>
            </a:r>
            <a:r>
              <a:rPr sz="2800" dirty="0">
                <a:latin typeface="Calibri"/>
                <a:cs typeface="Calibri"/>
              </a:rPr>
              <a:t>a</a:t>
            </a:r>
            <a:r>
              <a:rPr sz="2800" spc="-50" dirty="0">
                <a:latin typeface="Calibri"/>
                <a:cs typeface="Calibri"/>
              </a:rPr>
              <a:t> </a:t>
            </a:r>
            <a:r>
              <a:rPr sz="2800" dirty="0">
                <a:latin typeface="Calibri"/>
                <a:cs typeface="Calibri"/>
              </a:rPr>
              <a:t>3-judge</a:t>
            </a:r>
            <a:r>
              <a:rPr sz="2800" spc="-75" dirty="0">
                <a:latin typeface="Calibri"/>
                <a:cs typeface="Calibri"/>
              </a:rPr>
              <a:t> </a:t>
            </a:r>
            <a:r>
              <a:rPr sz="2800" dirty="0">
                <a:latin typeface="Calibri"/>
                <a:cs typeface="Calibri"/>
              </a:rPr>
              <a:t>internal</a:t>
            </a:r>
            <a:r>
              <a:rPr sz="2800" spc="-60" dirty="0">
                <a:latin typeface="Calibri"/>
                <a:cs typeface="Calibri"/>
              </a:rPr>
              <a:t> </a:t>
            </a:r>
            <a:r>
              <a:rPr sz="2800" dirty="0">
                <a:latin typeface="Calibri"/>
                <a:cs typeface="Calibri"/>
              </a:rPr>
              <a:t>panel</a:t>
            </a:r>
            <a:r>
              <a:rPr sz="2800" spc="-45" dirty="0">
                <a:latin typeface="Calibri"/>
                <a:cs typeface="Calibri"/>
              </a:rPr>
              <a:t> </a:t>
            </a:r>
            <a:r>
              <a:rPr sz="2800" dirty="0">
                <a:latin typeface="Calibri"/>
                <a:cs typeface="Calibri"/>
              </a:rPr>
              <a:t>of</a:t>
            </a:r>
            <a:r>
              <a:rPr sz="2800" spc="-55" dirty="0">
                <a:latin typeface="Calibri"/>
                <a:cs typeface="Calibri"/>
              </a:rPr>
              <a:t> </a:t>
            </a:r>
            <a:r>
              <a:rPr sz="2800" dirty="0">
                <a:latin typeface="Calibri"/>
                <a:cs typeface="Calibri"/>
              </a:rPr>
              <a:t>Justices</a:t>
            </a:r>
            <a:r>
              <a:rPr sz="2800" spc="-70" dirty="0">
                <a:latin typeface="Calibri"/>
                <a:cs typeface="Calibri"/>
              </a:rPr>
              <a:t> </a:t>
            </a:r>
            <a:r>
              <a:rPr sz="2800" spc="-25" dirty="0">
                <a:latin typeface="Calibri"/>
                <a:cs typeface="Calibri"/>
              </a:rPr>
              <a:t>SA </a:t>
            </a:r>
            <a:r>
              <a:rPr sz="2800" dirty="0">
                <a:latin typeface="Calibri"/>
                <a:cs typeface="Calibri"/>
              </a:rPr>
              <a:t>Bobde,</a:t>
            </a:r>
            <a:r>
              <a:rPr sz="2800" spc="-40" dirty="0">
                <a:latin typeface="Calibri"/>
                <a:cs typeface="Calibri"/>
              </a:rPr>
              <a:t> </a:t>
            </a:r>
            <a:r>
              <a:rPr sz="2800" dirty="0">
                <a:latin typeface="Calibri"/>
                <a:cs typeface="Calibri"/>
              </a:rPr>
              <a:t>Indira</a:t>
            </a:r>
            <a:r>
              <a:rPr sz="2800" spc="-45" dirty="0">
                <a:latin typeface="Calibri"/>
                <a:cs typeface="Calibri"/>
              </a:rPr>
              <a:t> </a:t>
            </a:r>
            <a:r>
              <a:rPr sz="2800" dirty="0">
                <a:latin typeface="Calibri"/>
                <a:cs typeface="Calibri"/>
              </a:rPr>
              <a:t>Banerjee</a:t>
            </a:r>
            <a:r>
              <a:rPr sz="2800" spc="-65" dirty="0">
                <a:latin typeface="Calibri"/>
                <a:cs typeface="Calibri"/>
              </a:rPr>
              <a:t> </a:t>
            </a:r>
            <a:r>
              <a:rPr sz="2800" dirty="0">
                <a:latin typeface="Calibri"/>
                <a:cs typeface="Calibri"/>
              </a:rPr>
              <a:t>and</a:t>
            </a:r>
            <a:r>
              <a:rPr sz="2800" spc="-50" dirty="0">
                <a:latin typeface="Calibri"/>
                <a:cs typeface="Calibri"/>
              </a:rPr>
              <a:t> </a:t>
            </a:r>
            <a:r>
              <a:rPr sz="2800" dirty="0">
                <a:latin typeface="Calibri"/>
                <a:cs typeface="Calibri"/>
              </a:rPr>
              <a:t>Indu</a:t>
            </a:r>
            <a:r>
              <a:rPr sz="2800" spc="-65" dirty="0">
                <a:latin typeface="Calibri"/>
                <a:cs typeface="Calibri"/>
              </a:rPr>
              <a:t> </a:t>
            </a:r>
            <a:r>
              <a:rPr sz="2800" dirty="0">
                <a:latin typeface="Calibri"/>
                <a:cs typeface="Calibri"/>
              </a:rPr>
              <a:t>Malhotra</a:t>
            </a:r>
            <a:r>
              <a:rPr sz="2800" spc="-55" dirty="0">
                <a:latin typeface="Calibri"/>
                <a:cs typeface="Calibri"/>
              </a:rPr>
              <a:t> </a:t>
            </a:r>
            <a:r>
              <a:rPr sz="2800" dirty="0">
                <a:latin typeface="Calibri"/>
                <a:cs typeface="Calibri"/>
              </a:rPr>
              <a:t>to</a:t>
            </a:r>
            <a:r>
              <a:rPr sz="2800" spc="-55" dirty="0">
                <a:latin typeface="Calibri"/>
                <a:cs typeface="Calibri"/>
              </a:rPr>
              <a:t> </a:t>
            </a:r>
            <a:r>
              <a:rPr sz="2800" dirty="0">
                <a:latin typeface="Calibri"/>
                <a:cs typeface="Calibri"/>
              </a:rPr>
              <a:t>probe</a:t>
            </a:r>
            <a:r>
              <a:rPr sz="2800" spc="-55" dirty="0">
                <a:latin typeface="Calibri"/>
                <a:cs typeface="Calibri"/>
              </a:rPr>
              <a:t> </a:t>
            </a:r>
            <a:r>
              <a:rPr sz="2800" spc="-25" dirty="0">
                <a:latin typeface="Calibri"/>
                <a:cs typeface="Calibri"/>
              </a:rPr>
              <a:t>the </a:t>
            </a:r>
            <a:r>
              <a:rPr sz="2800" spc="-10" dirty="0">
                <a:latin typeface="Calibri"/>
                <a:cs typeface="Calibri"/>
              </a:rPr>
              <a:t>allegations</a:t>
            </a:r>
            <a:endParaRPr sz="2800" dirty="0">
              <a:latin typeface="Calibri"/>
              <a:cs typeface="Calibri"/>
            </a:endParaRPr>
          </a:p>
          <a:p>
            <a:pPr marL="355600" marR="144145" indent="-342900">
              <a:lnSpc>
                <a:spcPct val="100000"/>
              </a:lnSpc>
              <a:spcBef>
                <a:spcPts val="720"/>
              </a:spcBef>
              <a:buFont typeface="Arial MT"/>
              <a:buChar char="•"/>
              <a:tabLst>
                <a:tab pos="355600" algn="l"/>
              </a:tabLst>
            </a:pPr>
            <a:r>
              <a:rPr sz="2800" spc="-25" dirty="0">
                <a:latin typeface="Calibri"/>
                <a:cs typeface="Calibri"/>
              </a:rPr>
              <a:t>Observations-</a:t>
            </a:r>
            <a:r>
              <a:rPr sz="2800" dirty="0">
                <a:latin typeface="Calibri"/>
                <a:cs typeface="Calibri"/>
              </a:rPr>
              <a:t>The</a:t>
            </a:r>
            <a:r>
              <a:rPr sz="2800" spc="-15" dirty="0">
                <a:latin typeface="Calibri"/>
                <a:cs typeface="Calibri"/>
              </a:rPr>
              <a:t> </a:t>
            </a:r>
            <a:r>
              <a:rPr sz="2800" dirty="0">
                <a:latin typeface="Calibri"/>
                <a:cs typeface="Calibri"/>
              </a:rPr>
              <a:t>Internal </a:t>
            </a:r>
            <a:r>
              <a:rPr sz="2800" spc="-20" dirty="0">
                <a:latin typeface="Calibri"/>
                <a:cs typeface="Calibri"/>
              </a:rPr>
              <a:t>Investigative</a:t>
            </a:r>
            <a:r>
              <a:rPr sz="2800" spc="-35" dirty="0">
                <a:latin typeface="Calibri"/>
                <a:cs typeface="Calibri"/>
              </a:rPr>
              <a:t> </a:t>
            </a:r>
            <a:r>
              <a:rPr sz="2800" spc="-10" dirty="0">
                <a:latin typeface="Calibri"/>
                <a:cs typeface="Calibri"/>
              </a:rPr>
              <a:t>Committee </a:t>
            </a:r>
            <a:r>
              <a:rPr sz="2800" dirty="0">
                <a:latin typeface="Calibri"/>
                <a:cs typeface="Calibri"/>
              </a:rPr>
              <a:t>gave</a:t>
            </a:r>
            <a:r>
              <a:rPr sz="2800" spc="-80" dirty="0">
                <a:latin typeface="Calibri"/>
                <a:cs typeface="Calibri"/>
              </a:rPr>
              <a:t> </a:t>
            </a:r>
            <a:r>
              <a:rPr sz="2800" dirty="0">
                <a:latin typeface="Calibri"/>
                <a:cs typeface="Calibri"/>
              </a:rPr>
              <a:t>a</a:t>
            </a:r>
            <a:r>
              <a:rPr sz="2800" spc="-50" dirty="0">
                <a:latin typeface="Calibri"/>
                <a:cs typeface="Calibri"/>
              </a:rPr>
              <a:t> </a:t>
            </a:r>
            <a:r>
              <a:rPr sz="2800" dirty="0">
                <a:latin typeface="Calibri"/>
                <a:cs typeface="Calibri"/>
              </a:rPr>
              <a:t>clean</a:t>
            </a:r>
            <a:r>
              <a:rPr sz="2800" spc="-55" dirty="0">
                <a:latin typeface="Calibri"/>
                <a:cs typeface="Calibri"/>
              </a:rPr>
              <a:t> </a:t>
            </a:r>
            <a:r>
              <a:rPr sz="2800" dirty="0">
                <a:latin typeface="Calibri"/>
                <a:cs typeface="Calibri"/>
              </a:rPr>
              <a:t>chit</a:t>
            </a:r>
            <a:r>
              <a:rPr sz="2800" spc="-65" dirty="0">
                <a:latin typeface="Calibri"/>
                <a:cs typeface="Calibri"/>
              </a:rPr>
              <a:t> </a:t>
            </a:r>
            <a:r>
              <a:rPr sz="2800" dirty="0">
                <a:latin typeface="Calibri"/>
                <a:cs typeface="Calibri"/>
              </a:rPr>
              <a:t>to</a:t>
            </a:r>
            <a:r>
              <a:rPr sz="2800" spc="-50" dirty="0">
                <a:latin typeface="Calibri"/>
                <a:cs typeface="Calibri"/>
              </a:rPr>
              <a:t> </a:t>
            </a:r>
            <a:r>
              <a:rPr sz="2800" dirty="0">
                <a:latin typeface="Calibri"/>
                <a:cs typeface="Calibri"/>
              </a:rPr>
              <a:t>CJ.</a:t>
            </a:r>
            <a:r>
              <a:rPr sz="2800" spc="-50" dirty="0">
                <a:latin typeface="Calibri"/>
                <a:cs typeface="Calibri"/>
              </a:rPr>
              <a:t> </a:t>
            </a:r>
            <a:r>
              <a:rPr sz="2800" dirty="0">
                <a:latin typeface="Calibri"/>
                <a:cs typeface="Calibri"/>
              </a:rPr>
              <a:t>The</a:t>
            </a:r>
            <a:r>
              <a:rPr sz="2800" spc="-60" dirty="0">
                <a:latin typeface="Calibri"/>
                <a:cs typeface="Calibri"/>
              </a:rPr>
              <a:t> </a:t>
            </a:r>
            <a:r>
              <a:rPr sz="2800" dirty="0">
                <a:latin typeface="Calibri"/>
                <a:cs typeface="Calibri"/>
              </a:rPr>
              <a:t>complaint</a:t>
            </a:r>
            <a:r>
              <a:rPr sz="2800" spc="-45" dirty="0">
                <a:latin typeface="Calibri"/>
                <a:cs typeface="Calibri"/>
              </a:rPr>
              <a:t> </a:t>
            </a:r>
            <a:r>
              <a:rPr sz="2800" dirty="0">
                <a:latin typeface="Calibri"/>
                <a:cs typeface="Calibri"/>
              </a:rPr>
              <a:t>had</a:t>
            </a:r>
            <a:r>
              <a:rPr sz="2800" spc="-65" dirty="0">
                <a:latin typeface="Calibri"/>
                <a:cs typeface="Calibri"/>
              </a:rPr>
              <a:t> </a:t>
            </a:r>
            <a:r>
              <a:rPr sz="2800" spc="-10" dirty="0">
                <a:latin typeface="Calibri"/>
                <a:cs typeface="Calibri"/>
              </a:rPr>
              <a:t>stayed</a:t>
            </a:r>
            <a:r>
              <a:rPr sz="2800" spc="-60" dirty="0">
                <a:latin typeface="Calibri"/>
                <a:cs typeface="Calibri"/>
              </a:rPr>
              <a:t> </a:t>
            </a:r>
            <a:r>
              <a:rPr sz="2800" spc="-20" dirty="0">
                <a:latin typeface="Calibri"/>
                <a:cs typeface="Calibri"/>
              </a:rPr>
              <a:t>away </a:t>
            </a:r>
            <a:r>
              <a:rPr sz="2800" dirty="0">
                <a:latin typeface="Calibri"/>
                <a:cs typeface="Calibri"/>
              </a:rPr>
              <a:t>from</a:t>
            </a:r>
            <a:r>
              <a:rPr sz="2800" spc="-60" dirty="0">
                <a:latin typeface="Calibri"/>
                <a:cs typeface="Calibri"/>
              </a:rPr>
              <a:t> </a:t>
            </a:r>
            <a:r>
              <a:rPr sz="2800" dirty="0">
                <a:latin typeface="Calibri"/>
                <a:cs typeface="Calibri"/>
              </a:rPr>
              <a:t>the</a:t>
            </a:r>
            <a:r>
              <a:rPr sz="2800" spc="-75" dirty="0">
                <a:latin typeface="Calibri"/>
                <a:cs typeface="Calibri"/>
              </a:rPr>
              <a:t> </a:t>
            </a:r>
            <a:r>
              <a:rPr sz="2800" dirty="0">
                <a:latin typeface="Calibri"/>
                <a:cs typeface="Calibri"/>
              </a:rPr>
              <a:t>probe</a:t>
            </a:r>
            <a:r>
              <a:rPr sz="2800" spc="-60" dirty="0">
                <a:latin typeface="Calibri"/>
                <a:cs typeface="Calibri"/>
              </a:rPr>
              <a:t> </a:t>
            </a:r>
            <a:r>
              <a:rPr sz="2800" dirty="0">
                <a:latin typeface="Calibri"/>
                <a:cs typeface="Calibri"/>
              </a:rPr>
              <a:t>citing</a:t>
            </a:r>
            <a:r>
              <a:rPr sz="2800" spc="-60" dirty="0">
                <a:latin typeface="Calibri"/>
                <a:cs typeface="Calibri"/>
              </a:rPr>
              <a:t> </a:t>
            </a:r>
            <a:r>
              <a:rPr sz="2800" spc="-10" dirty="0">
                <a:latin typeface="Calibri"/>
                <a:cs typeface="Calibri"/>
              </a:rPr>
              <a:t>likelihood</a:t>
            </a:r>
            <a:r>
              <a:rPr sz="2800" spc="-50" dirty="0">
                <a:latin typeface="Calibri"/>
                <a:cs typeface="Calibri"/>
              </a:rPr>
              <a:t> </a:t>
            </a:r>
            <a:r>
              <a:rPr sz="2800" dirty="0">
                <a:latin typeface="Calibri"/>
                <a:cs typeface="Calibri"/>
              </a:rPr>
              <a:t>of</a:t>
            </a:r>
            <a:r>
              <a:rPr sz="2800" spc="-65" dirty="0">
                <a:latin typeface="Calibri"/>
                <a:cs typeface="Calibri"/>
              </a:rPr>
              <a:t> </a:t>
            </a:r>
            <a:r>
              <a:rPr sz="2800" dirty="0">
                <a:latin typeface="Calibri"/>
                <a:cs typeface="Calibri"/>
              </a:rPr>
              <a:t>bias.</a:t>
            </a:r>
            <a:r>
              <a:rPr sz="2800" spc="-45" dirty="0">
                <a:latin typeface="Calibri"/>
                <a:cs typeface="Calibri"/>
              </a:rPr>
              <a:t> </a:t>
            </a:r>
            <a:r>
              <a:rPr sz="2800" dirty="0">
                <a:latin typeface="Calibri"/>
                <a:cs typeface="Calibri"/>
              </a:rPr>
              <a:t>Details</a:t>
            </a:r>
            <a:r>
              <a:rPr sz="2800" spc="-65" dirty="0">
                <a:latin typeface="Calibri"/>
                <a:cs typeface="Calibri"/>
              </a:rPr>
              <a:t> </a:t>
            </a:r>
            <a:r>
              <a:rPr sz="2800" dirty="0">
                <a:latin typeface="Calibri"/>
                <a:cs typeface="Calibri"/>
              </a:rPr>
              <a:t>of</a:t>
            </a:r>
            <a:r>
              <a:rPr sz="2800" spc="-70" dirty="0">
                <a:latin typeface="Calibri"/>
                <a:cs typeface="Calibri"/>
              </a:rPr>
              <a:t> </a:t>
            </a:r>
            <a:r>
              <a:rPr sz="2800" spc="-25" dirty="0">
                <a:latin typeface="Calibri"/>
                <a:cs typeface="Calibri"/>
              </a:rPr>
              <a:t>the </a:t>
            </a:r>
            <a:r>
              <a:rPr sz="2800" dirty="0">
                <a:latin typeface="Calibri"/>
                <a:cs typeface="Calibri"/>
              </a:rPr>
              <a:t>inquiry</a:t>
            </a:r>
            <a:r>
              <a:rPr sz="2800" spc="-20" dirty="0">
                <a:latin typeface="Calibri"/>
                <a:cs typeface="Calibri"/>
              </a:rPr>
              <a:t> </a:t>
            </a:r>
            <a:r>
              <a:rPr sz="2800" dirty="0">
                <a:latin typeface="Calibri"/>
                <a:cs typeface="Calibri"/>
              </a:rPr>
              <a:t>report</a:t>
            </a:r>
            <a:r>
              <a:rPr sz="2800" spc="-45" dirty="0">
                <a:latin typeface="Calibri"/>
                <a:cs typeface="Calibri"/>
              </a:rPr>
              <a:t> </a:t>
            </a:r>
            <a:r>
              <a:rPr sz="2800" dirty="0">
                <a:latin typeface="Calibri"/>
                <a:cs typeface="Calibri"/>
              </a:rPr>
              <a:t>have</a:t>
            </a:r>
            <a:r>
              <a:rPr sz="2800" spc="-70" dirty="0">
                <a:latin typeface="Calibri"/>
                <a:cs typeface="Calibri"/>
              </a:rPr>
              <a:t> </a:t>
            </a:r>
            <a:r>
              <a:rPr sz="2800" dirty="0">
                <a:latin typeface="Calibri"/>
                <a:cs typeface="Calibri"/>
              </a:rPr>
              <a:t>not</a:t>
            </a:r>
            <a:r>
              <a:rPr sz="2800" spc="-50" dirty="0">
                <a:latin typeface="Calibri"/>
                <a:cs typeface="Calibri"/>
              </a:rPr>
              <a:t> </a:t>
            </a:r>
            <a:r>
              <a:rPr sz="2800" dirty="0">
                <a:latin typeface="Calibri"/>
                <a:cs typeface="Calibri"/>
              </a:rPr>
              <a:t>been</a:t>
            </a:r>
            <a:r>
              <a:rPr sz="2800" spc="-60" dirty="0">
                <a:latin typeface="Calibri"/>
                <a:cs typeface="Calibri"/>
              </a:rPr>
              <a:t> </a:t>
            </a:r>
            <a:r>
              <a:rPr sz="2800" dirty="0">
                <a:latin typeface="Calibri"/>
                <a:cs typeface="Calibri"/>
              </a:rPr>
              <a:t>made</a:t>
            </a:r>
            <a:r>
              <a:rPr sz="2800" spc="-60" dirty="0">
                <a:latin typeface="Calibri"/>
                <a:cs typeface="Calibri"/>
              </a:rPr>
              <a:t> </a:t>
            </a:r>
            <a:r>
              <a:rPr sz="2800" spc="-10" dirty="0">
                <a:latin typeface="Calibri"/>
                <a:cs typeface="Calibri"/>
              </a:rPr>
              <a:t>public.</a:t>
            </a:r>
            <a:endParaRPr sz="2800" dirty="0">
              <a:latin typeface="Calibri"/>
              <a:cs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639064" rIns="0" bIns="0" rtlCol="0">
            <a:spAutoFit/>
          </a:bodyPr>
          <a:lstStyle/>
          <a:p>
            <a:pPr marL="2190115">
              <a:lnSpc>
                <a:spcPct val="100000"/>
              </a:lnSpc>
              <a:spcBef>
                <a:spcPts val="105"/>
              </a:spcBef>
            </a:pPr>
            <a:r>
              <a:rPr sz="4400" dirty="0"/>
              <a:t>Types</a:t>
            </a:r>
            <a:r>
              <a:rPr sz="4400" spc="-90" dirty="0"/>
              <a:t> </a:t>
            </a:r>
            <a:r>
              <a:rPr sz="4400" dirty="0"/>
              <a:t>of</a:t>
            </a:r>
            <a:r>
              <a:rPr sz="4400" spc="-90" dirty="0"/>
              <a:t> </a:t>
            </a:r>
            <a:r>
              <a:rPr sz="4400" dirty="0"/>
              <a:t>Bias</a:t>
            </a:r>
          </a:p>
        </p:txBody>
      </p:sp>
      <p:sp>
        <p:nvSpPr>
          <p:cNvPr id="3" name="object 3"/>
          <p:cNvSpPr txBox="1"/>
          <p:nvPr/>
        </p:nvSpPr>
        <p:spPr>
          <a:xfrm>
            <a:off x="78739" y="1509941"/>
            <a:ext cx="8347709" cy="2270125"/>
          </a:xfrm>
          <a:prstGeom prst="rect">
            <a:avLst/>
          </a:prstGeom>
        </p:spPr>
        <p:txBody>
          <a:bodyPr vert="horz" wrap="square" lIns="0" tIns="110489" rIns="0" bIns="0" rtlCol="0">
            <a:spAutoFit/>
          </a:bodyPr>
          <a:lstStyle/>
          <a:p>
            <a:pPr marL="354965" indent="-342265">
              <a:lnSpc>
                <a:spcPct val="100000"/>
              </a:lnSpc>
              <a:spcBef>
                <a:spcPts val="869"/>
              </a:spcBef>
              <a:buFont typeface="Arial MT"/>
              <a:buChar char="•"/>
              <a:tabLst>
                <a:tab pos="354965" algn="l"/>
              </a:tabLst>
            </a:pPr>
            <a:r>
              <a:rPr sz="3200" dirty="0">
                <a:latin typeface="Calibri"/>
                <a:cs typeface="Calibri"/>
              </a:rPr>
              <a:t>Pecuniary</a:t>
            </a:r>
            <a:r>
              <a:rPr sz="3200" spc="-70" dirty="0">
                <a:latin typeface="Calibri"/>
                <a:cs typeface="Calibri"/>
              </a:rPr>
              <a:t> </a:t>
            </a:r>
            <a:r>
              <a:rPr sz="3200" dirty="0">
                <a:latin typeface="Calibri"/>
                <a:cs typeface="Calibri"/>
              </a:rPr>
              <a:t>Bias</a:t>
            </a:r>
            <a:r>
              <a:rPr sz="3200" spc="-85" dirty="0">
                <a:latin typeface="Calibri"/>
                <a:cs typeface="Calibri"/>
              </a:rPr>
              <a:t> </a:t>
            </a:r>
            <a:r>
              <a:rPr sz="3200" dirty="0">
                <a:latin typeface="Calibri"/>
                <a:cs typeface="Calibri"/>
              </a:rPr>
              <a:t>(financial</a:t>
            </a:r>
            <a:r>
              <a:rPr sz="3200" spc="-50" dirty="0">
                <a:latin typeface="Calibri"/>
                <a:cs typeface="Calibri"/>
              </a:rPr>
              <a:t> </a:t>
            </a:r>
            <a:r>
              <a:rPr sz="3200" spc="-10" dirty="0">
                <a:latin typeface="Calibri"/>
                <a:cs typeface="Calibri"/>
              </a:rPr>
              <a:t>interest)</a:t>
            </a:r>
            <a:endParaRPr sz="3200">
              <a:latin typeface="Calibri"/>
              <a:cs typeface="Calibri"/>
            </a:endParaRPr>
          </a:p>
          <a:p>
            <a:pPr marL="354965" indent="-342265">
              <a:lnSpc>
                <a:spcPct val="100000"/>
              </a:lnSpc>
              <a:spcBef>
                <a:spcPts val="770"/>
              </a:spcBef>
              <a:buFont typeface="Arial MT"/>
              <a:buChar char="•"/>
              <a:tabLst>
                <a:tab pos="354965" algn="l"/>
              </a:tabLst>
            </a:pPr>
            <a:r>
              <a:rPr sz="3200" spc="-10" dirty="0">
                <a:latin typeface="Calibri"/>
                <a:cs typeface="Calibri"/>
              </a:rPr>
              <a:t>Personal</a:t>
            </a:r>
            <a:r>
              <a:rPr sz="3200" spc="-120" dirty="0">
                <a:latin typeface="Calibri"/>
                <a:cs typeface="Calibri"/>
              </a:rPr>
              <a:t> </a:t>
            </a:r>
            <a:r>
              <a:rPr sz="3200" spc="-20" dirty="0">
                <a:latin typeface="Calibri"/>
                <a:cs typeface="Calibri"/>
              </a:rPr>
              <a:t>Bias</a:t>
            </a:r>
            <a:endParaRPr sz="3200">
              <a:latin typeface="Calibri"/>
              <a:cs typeface="Calibri"/>
            </a:endParaRPr>
          </a:p>
          <a:p>
            <a:pPr marL="355600" marR="5080" indent="-342900">
              <a:lnSpc>
                <a:spcPct val="100000"/>
              </a:lnSpc>
              <a:spcBef>
                <a:spcPts val="770"/>
              </a:spcBef>
              <a:buFont typeface="Arial MT"/>
              <a:buChar char="•"/>
              <a:tabLst>
                <a:tab pos="355600" algn="l"/>
              </a:tabLst>
            </a:pPr>
            <a:r>
              <a:rPr sz="3200" dirty="0">
                <a:latin typeface="Calibri"/>
                <a:cs typeface="Calibri"/>
              </a:rPr>
              <a:t>Official</a:t>
            </a:r>
            <a:r>
              <a:rPr sz="3200" spc="-50" dirty="0">
                <a:latin typeface="Calibri"/>
                <a:cs typeface="Calibri"/>
              </a:rPr>
              <a:t> </a:t>
            </a:r>
            <a:r>
              <a:rPr sz="3200" dirty="0">
                <a:latin typeface="Calibri"/>
                <a:cs typeface="Calibri"/>
              </a:rPr>
              <a:t>Bias</a:t>
            </a:r>
            <a:r>
              <a:rPr sz="3200" spc="-65" dirty="0">
                <a:latin typeface="Calibri"/>
                <a:cs typeface="Calibri"/>
              </a:rPr>
              <a:t> </a:t>
            </a:r>
            <a:r>
              <a:rPr sz="3200" dirty="0">
                <a:latin typeface="Calibri"/>
                <a:cs typeface="Calibri"/>
              </a:rPr>
              <a:t>or</a:t>
            </a:r>
            <a:r>
              <a:rPr sz="3200" spc="-55" dirty="0">
                <a:latin typeface="Calibri"/>
                <a:cs typeface="Calibri"/>
              </a:rPr>
              <a:t> </a:t>
            </a:r>
            <a:r>
              <a:rPr sz="3200" dirty="0">
                <a:latin typeface="Calibri"/>
                <a:cs typeface="Calibri"/>
              </a:rPr>
              <a:t>bias</a:t>
            </a:r>
            <a:r>
              <a:rPr sz="3200" spc="-45" dirty="0">
                <a:latin typeface="Calibri"/>
                <a:cs typeface="Calibri"/>
              </a:rPr>
              <a:t> </a:t>
            </a:r>
            <a:r>
              <a:rPr sz="3200" dirty="0">
                <a:latin typeface="Calibri"/>
                <a:cs typeface="Calibri"/>
              </a:rPr>
              <a:t>as</a:t>
            </a:r>
            <a:r>
              <a:rPr sz="3200" spc="-55" dirty="0">
                <a:latin typeface="Calibri"/>
                <a:cs typeface="Calibri"/>
              </a:rPr>
              <a:t> </a:t>
            </a:r>
            <a:r>
              <a:rPr sz="3200" dirty="0">
                <a:latin typeface="Calibri"/>
                <a:cs typeface="Calibri"/>
              </a:rPr>
              <a:t>to</a:t>
            </a:r>
            <a:r>
              <a:rPr sz="3200" spc="-50" dirty="0">
                <a:latin typeface="Calibri"/>
                <a:cs typeface="Calibri"/>
              </a:rPr>
              <a:t> </a:t>
            </a:r>
            <a:r>
              <a:rPr sz="3200" dirty="0">
                <a:latin typeface="Calibri"/>
                <a:cs typeface="Calibri"/>
              </a:rPr>
              <a:t>subject</a:t>
            </a:r>
            <a:r>
              <a:rPr sz="3200" spc="-65" dirty="0">
                <a:latin typeface="Calibri"/>
                <a:cs typeface="Calibri"/>
              </a:rPr>
              <a:t> </a:t>
            </a:r>
            <a:r>
              <a:rPr sz="3200" dirty="0">
                <a:latin typeface="Calibri"/>
                <a:cs typeface="Calibri"/>
              </a:rPr>
              <a:t>matter</a:t>
            </a:r>
            <a:r>
              <a:rPr sz="3200" spc="-30" dirty="0">
                <a:latin typeface="Calibri"/>
                <a:cs typeface="Calibri"/>
              </a:rPr>
              <a:t> </a:t>
            </a:r>
            <a:r>
              <a:rPr sz="3200" b="1" i="1" u="sng" spc="-10" dirty="0">
                <a:uFill>
                  <a:solidFill>
                    <a:srgbClr val="000000"/>
                  </a:solidFill>
                </a:uFill>
                <a:latin typeface="Calibri"/>
                <a:cs typeface="Calibri"/>
              </a:rPr>
              <a:t>(RARELY</a:t>
            </a:r>
            <a:r>
              <a:rPr sz="3200" b="1" i="1" spc="-10" dirty="0">
                <a:latin typeface="Calibri"/>
                <a:cs typeface="Calibri"/>
              </a:rPr>
              <a:t> </a:t>
            </a:r>
            <a:r>
              <a:rPr sz="3200" b="1" i="1" u="sng" dirty="0">
                <a:uFill>
                  <a:solidFill>
                    <a:srgbClr val="000000"/>
                  </a:solidFill>
                </a:uFill>
                <a:latin typeface="Calibri"/>
                <a:cs typeface="Calibri"/>
              </a:rPr>
              <a:t>invalidates</a:t>
            </a:r>
            <a:r>
              <a:rPr sz="3200" b="1" i="1" u="sng" spc="-125" dirty="0">
                <a:uFill>
                  <a:solidFill>
                    <a:srgbClr val="000000"/>
                  </a:solidFill>
                </a:uFill>
                <a:latin typeface="Calibri"/>
                <a:cs typeface="Calibri"/>
              </a:rPr>
              <a:t> </a:t>
            </a:r>
            <a:r>
              <a:rPr sz="3200" b="1" i="1" u="sng" spc="-10" dirty="0">
                <a:uFill>
                  <a:solidFill>
                    <a:srgbClr val="000000"/>
                  </a:solidFill>
                </a:uFill>
                <a:latin typeface="Calibri"/>
                <a:cs typeface="Calibri"/>
              </a:rPr>
              <a:t>proceedings)</a:t>
            </a:r>
            <a:endParaRPr sz="3200">
              <a:latin typeface="Calibri"/>
              <a:cs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639064" rIns="0" bIns="0" rtlCol="0">
            <a:spAutoFit/>
          </a:bodyPr>
          <a:lstStyle/>
          <a:p>
            <a:pPr marL="3008630">
              <a:lnSpc>
                <a:spcPct val="100000"/>
              </a:lnSpc>
              <a:spcBef>
                <a:spcPts val="105"/>
              </a:spcBef>
            </a:pPr>
            <a:r>
              <a:rPr sz="4400" dirty="0"/>
              <a:t>Pecuniary</a:t>
            </a:r>
            <a:r>
              <a:rPr sz="4400" spc="-220" dirty="0"/>
              <a:t> </a:t>
            </a:r>
            <a:r>
              <a:rPr sz="4400" spc="-20" dirty="0"/>
              <a:t>Bias</a:t>
            </a:r>
            <a:endParaRPr sz="4400"/>
          </a:p>
        </p:txBody>
      </p:sp>
      <p:sp>
        <p:nvSpPr>
          <p:cNvPr id="3" name="object 3"/>
          <p:cNvSpPr txBox="1"/>
          <p:nvPr/>
        </p:nvSpPr>
        <p:spPr>
          <a:xfrm>
            <a:off x="78739" y="1203782"/>
            <a:ext cx="8974455" cy="3051175"/>
          </a:xfrm>
          <a:prstGeom prst="rect">
            <a:avLst/>
          </a:prstGeom>
        </p:spPr>
        <p:txBody>
          <a:bodyPr vert="horz" wrap="square" lIns="0" tIns="13335" rIns="0" bIns="0" rtlCol="0">
            <a:spAutoFit/>
          </a:bodyPr>
          <a:lstStyle/>
          <a:p>
            <a:pPr marL="355600" marR="5080" indent="-342900">
              <a:lnSpc>
                <a:spcPct val="100000"/>
              </a:lnSpc>
              <a:spcBef>
                <a:spcPts val="105"/>
              </a:spcBef>
              <a:buFont typeface="Arial MT"/>
              <a:buChar char="•"/>
              <a:tabLst>
                <a:tab pos="355600" algn="l"/>
              </a:tabLst>
            </a:pPr>
            <a:r>
              <a:rPr sz="3200" b="1" i="1" u="sng" dirty="0">
                <a:uFill>
                  <a:solidFill>
                    <a:srgbClr val="000000"/>
                  </a:solidFill>
                </a:uFill>
                <a:latin typeface="Calibri"/>
                <a:cs typeface="Calibri"/>
              </a:rPr>
              <a:t>Least</a:t>
            </a:r>
            <a:r>
              <a:rPr sz="3200" b="1" i="1" u="sng" spc="-45" dirty="0">
                <a:uFill>
                  <a:solidFill>
                    <a:srgbClr val="000000"/>
                  </a:solidFill>
                </a:uFill>
                <a:latin typeface="Calibri"/>
                <a:cs typeface="Calibri"/>
              </a:rPr>
              <a:t> </a:t>
            </a:r>
            <a:r>
              <a:rPr sz="3200" b="1" i="1" u="sng" dirty="0">
                <a:uFill>
                  <a:solidFill>
                    <a:srgbClr val="000000"/>
                  </a:solidFill>
                </a:uFill>
                <a:latin typeface="Calibri"/>
                <a:cs typeface="Calibri"/>
              </a:rPr>
              <a:t>pecuniary</a:t>
            </a:r>
            <a:r>
              <a:rPr sz="3200" b="1" i="1" u="sng" spc="-85" dirty="0">
                <a:uFill>
                  <a:solidFill>
                    <a:srgbClr val="000000"/>
                  </a:solidFill>
                </a:uFill>
                <a:latin typeface="Calibri"/>
                <a:cs typeface="Calibri"/>
              </a:rPr>
              <a:t> </a:t>
            </a:r>
            <a:r>
              <a:rPr sz="3200" b="1" i="1" u="sng" dirty="0">
                <a:uFill>
                  <a:solidFill>
                    <a:srgbClr val="000000"/>
                  </a:solidFill>
                </a:uFill>
                <a:latin typeface="Calibri"/>
                <a:cs typeface="Calibri"/>
              </a:rPr>
              <a:t>interest</a:t>
            </a:r>
            <a:r>
              <a:rPr sz="3200" b="1" i="1" u="sng" spc="-55" dirty="0">
                <a:uFill>
                  <a:solidFill>
                    <a:srgbClr val="000000"/>
                  </a:solidFill>
                </a:uFill>
                <a:latin typeface="Calibri"/>
                <a:cs typeface="Calibri"/>
              </a:rPr>
              <a:t> </a:t>
            </a:r>
            <a:r>
              <a:rPr sz="3200" b="1" i="1" u="sng" dirty="0">
                <a:uFill>
                  <a:solidFill>
                    <a:srgbClr val="000000"/>
                  </a:solidFill>
                </a:uFill>
                <a:latin typeface="Calibri"/>
                <a:cs typeface="Calibri"/>
              </a:rPr>
              <a:t>in</a:t>
            </a:r>
            <a:r>
              <a:rPr sz="3200" b="1" i="1" u="sng" spc="-40" dirty="0">
                <a:uFill>
                  <a:solidFill>
                    <a:srgbClr val="000000"/>
                  </a:solidFill>
                </a:uFill>
                <a:latin typeface="Calibri"/>
                <a:cs typeface="Calibri"/>
              </a:rPr>
              <a:t> </a:t>
            </a:r>
            <a:r>
              <a:rPr sz="3200" b="1" i="1" u="sng" dirty="0">
                <a:uFill>
                  <a:solidFill>
                    <a:srgbClr val="000000"/>
                  </a:solidFill>
                </a:uFill>
                <a:latin typeface="Calibri"/>
                <a:cs typeface="Calibri"/>
              </a:rPr>
              <a:t>the</a:t>
            </a:r>
            <a:r>
              <a:rPr sz="3200" b="1" i="1" u="sng" spc="-45" dirty="0">
                <a:uFill>
                  <a:solidFill>
                    <a:srgbClr val="000000"/>
                  </a:solidFill>
                </a:uFill>
                <a:latin typeface="Calibri"/>
                <a:cs typeface="Calibri"/>
              </a:rPr>
              <a:t> </a:t>
            </a:r>
            <a:r>
              <a:rPr sz="3200" b="1" i="1" u="sng" dirty="0">
                <a:uFill>
                  <a:solidFill>
                    <a:srgbClr val="000000"/>
                  </a:solidFill>
                </a:uFill>
                <a:latin typeface="Calibri"/>
                <a:cs typeface="Calibri"/>
              </a:rPr>
              <a:t>subject</a:t>
            </a:r>
            <a:r>
              <a:rPr sz="3200" b="1" i="1" u="sng" spc="-65" dirty="0">
                <a:uFill>
                  <a:solidFill>
                    <a:srgbClr val="000000"/>
                  </a:solidFill>
                </a:uFill>
                <a:latin typeface="Calibri"/>
                <a:cs typeface="Calibri"/>
              </a:rPr>
              <a:t> </a:t>
            </a:r>
            <a:r>
              <a:rPr sz="3200" b="1" i="1" u="sng" dirty="0">
                <a:uFill>
                  <a:solidFill>
                    <a:srgbClr val="000000"/>
                  </a:solidFill>
                </a:uFill>
                <a:latin typeface="Calibri"/>
                <a:cs typeface="Calibri"/>
              </a:rPr>
              <a:t>matter</a:t>
            </a:r>
            <a:r>
              <a:rPr sz="3200" b="1" i="1" u="sng" spc="-60" dirty="0">
                <a:uFill>
                  <a:solidFill>
                    <a:srgbClr val="000000"/>
                  </a:solidFill>
                </a:uFill>
                <a:latin typeface="Calibri"/>
                <a:cs typeface="Calibri"/>
              </a:rPr>
              <a:t> </a:t>
            </a:r>
            <a:r>
              <a:rPr sz="3200" b="1" i="1" u="sng" spc="-25" dirty="0">
                <a:uFill>
                  <a:solidFill>
                    <a:srgbClr val="000000"/>
                  </a:solidFill>
                </a:uFill>
                <a:latin typeface="Calibri"/>
                <a:cs typeface="Calibri"/>
              </a:rPr>
              <a:t>of</a:t>
            </a:r>
            <a:r>
              <a:rPr sz="3200" b="1" i="1" spc="-25" dirty="0">
                <a:latin typeface="Calibri"/>
                <a:cs typeface="Calibri"/>
              </a:rPr>
              <a:t> </a:t>
            </a:r>
            <a:r>
              <a:rPr sz="3200" b="1" i="1" u="sng" dirty="0">
                <a:uFill>
                  <a:solidFill>
                    <a:srgbClr val="000000"/>
                  </a:solidFill>
                </a:uFill>
                <a:latin typeface="Calibri"/>
                <a:cs typeface="Calibri"/>
              </a:rPr>
              <a:t>the</a:t>
            </a:r>
            <a:r>
              <a:rPr sz="3200" b="1" i="1" u="sng" spc="-25" dirty="0">
                <a:uFill>
                  <a:solidFill>
                    <a:srgbClr val="000000"/>
                  </a:solidFill>
                </a:uFill>
                <a:latin typeface="Calibri"/>
                <a:cs typeface="Calibri"/>
              </a:rPr>
              <a:t> </a:t>
            </a:r>
            <a:r>
              <a:rPr sz="3200" b="1" i="1" u="sng" dirty="0">
                <a:uFill>
                  <a:solidFill>
                    <a:srgbClr val="000000"/>
                  </a:solidFill>
                </a:uFill>
                <a:latin typeface="Calibri"/>
                <a:cs typeface="Calibri"/>
              </a:rPr>
              <a:t>litigation</a:t>
            </a:r>
            <a:r>
              <a:rPr sz="3200" b="1" i="1" u="sng" spc="-25" dirty="0">
                <a:uFill>
                  <a:solidFill>
                    <a:srgbClr val="000000"/>
                  </a:solidFill>
                </a:uFill>
                <a:latin typeface="Calibri"/>
                <a:cs typeface="Calibri"/>
              </a:rPr>
              <a:t> </a:t>
            </a:r>
            <a:r>
              <a:rPr sz="3200" b="1" i="1" u="sng" dirty="0">
                <a:uFill>
                  <a:solidFill>
                    <a:srgbClr val="000000"/>
                  </a:solidFill>
                </a:uFill>
                <a:latin typeface="Calibri"/>
                <a:cs typeface="Calibri"/>
              </a:rPr>
              <a:t>will</a:t>
            </a:r>
            <a:r>
              <a:rPr sz="3200" b="1" i="1" u="sng" spc="-55" dirty="0">
                <a:uFill>
                  <a:solidFill>
                    <a:srgbClr val="000000"/>
                  </a:solidFill>
                </a:uFill>
                <a:latin typeface="Calibri"/>
                <a:cs typeface="Calibri"/>
              </a:rPr>
              <a:t> </a:t>
            </a:r>
            <a:r>
              <a:rPr sz="3200" b="1" i="1" u="sng" dirty="0">
                <a:uFill>
                  <a:solidFill>
                    <a:srgbClr val="000000"/>
                  </a:solidFill>
                </a:uFill>
                <a:latin typeface="Calibri"/>
                <a:cs typeface="Calibri"/>
              </a:rPr>
              <a:t>disqualify</a:t>
            </a:r>
            <a:r>
              <a:rPr sz="3200" b="1" i="1" u="sng" spc="-60" dirty="0">
                <a:uFill>
                  <a:solidFill>
                    <a:srgbClr val="000000"/>
                  </a:solidFill>
                </a:uFill>
                <a:latin typeface="Calibri"/>
                <a:cs typeface="Calibri"/>
              </a:rPr>
              <a:t> </a:t>
            </a:r>
            <a:r>
              <a:rPr sz="3200" b="1" i="1" u="sng" dirty="0">
                <a:uFill>
                  <a:solidFill>
                    <a:srgbClr val="000000"/>
                  </a:solidFill>
                </a:uFill>
                <a:latin typeface="Calibri"/>
                <a:cs typeface="Calibri"/>
              </a:rPr>
              <a:t>any</a:t>
            </a:r>
            <a:r>
              <a:rPr sz="3200" b="1" i="1" u="sng" spc="-35" dirty="0">
                <a:uFill>
                  <a:solidFill>
                    <a:srgbClr val="000000"/>
                  </a:solidFill>
                </a:uFill>
                <a:latin typeface="Calibri"/>
                <a:cs typeface="Calibri"/>
              </a:rPr>
              <a:t> </a:t>
            </a:r>
            <a:r>
              <a:rPr sz="3200" b="1" i="1" u="sng" dirty="0">
                <a:uFill>
                  <a:solidFill>
                    <a:srgbClr val="000000"/>
                  </a:solidFill>
                </a:uFill>
                <a:latin typeface="Calibri"/>
                <a:cs typeface="Calibri"/>
              </a:rPr>
              <a:t>person</a:t>
            </a:r>
            <a:r>
              <a:rPr sz="3200" b="1" i="1" u="sng" spc="-35" dirty="0">
                <a:uFill>
                  <a:solidFill>
                    <a:srgbClr val="000000"/>
                  </a:solidFill>
                </a:uFill>
                <a:latin typeface="Calibri"/>
                <a:cs typeface="Calibri"/>
              </a:rPr>
              <a:t> </a:t>
            </a:r>
            <a:r>
              <a:rPr sz="3200" b="1" i="1" u="sng" dirty="0">
                <a:uFill>
                  <a:solidFill>
                    <a:srgbClr val="000000"/>
                  </a:solidFill>
                </a:uFill>
                <a:latin typeface="Calibri"/>
                <a:cs typeface="Calibri"/>
              </a:rPr>
              <a:t>from</a:t>
            </a:r>
            <a:r>
              <a:rPr sz="3200" b="1" i="1" u="sng" spc="-20" dirty="0">
                <a:uFill>
                  <a:solidFill>
                    <a:srgbClr val="000000"/>
                  </a:solidFill>
                </a:uFill>
                <a:latin typeface="Calibri"/>
                <a:cs typeface="Calibri"/>
              </a:rPr>
              <a:t> </a:t>
            </a:r>
            <a:r>
              <a:rPr sz="3200" b="1" i="1" u="sng" spc="-10" dirty="0">
                <a:uFill>
                  <a:solidFill>
                    <a:srgbClr val="000000"/>
                  </a:solidFill>
                </a:uFill>
                <a:latin typeface="Calibri"/>
                <a:cs typeface="Calibri"/>
              </a:rPr>
              <a:t>acting</a:t>
            </a:r>
            <a:r>
              <a:rPr sz="3200" b="1" i="1" spc="-10" dirty="0">
                <a:latin typeface="Calibri"/>
                <a:cs typeface="Calibri"/>
              </a:rPr>
              <a:t> </a:t>
            </a:r>
            <a:r>
              <a:rPr sz="3200" b="1" i="1" u="sng" dirty="0">
                <a:uFill>
                  <a:solidFill>
                    <a:srgbClr val="000000"/>
                  </a:solidFill>
                </a:uFill>
                <a:latin typeface="Calibri"/>
                <a:cs typeface="Calibri"/>
              </a:rPr>
              <a:t>as</a:t>
            </a:r>
            <a:r>
              <a:rPr sz="3200" b="1" i="1" u="sng" spc="-5" dirty="0">
                <a:uFill>
                  <a:solidFill>
                    <a:srgbClr val="000000"/>
                  </a:solidFill>
                </a:uFill>
                <a:latin typeface="Calibri"/>
                <a:cs typeface="Calibri"/>
              </a:rPr>
              <a:t> </a:t>
            </a:r>
            <a:r>
              <a:rPr sz="3200" b="1" i="1" u="sng" dirty="0">
                <a:uFill>
                  <a:solidFill>
                    <a:srgbClr val="000000"/>
                  </a:solidFill>
                </a:uFill>
                <a:latin typeface="Calibri"/>
                <a:cs typeface="Calibri"/>
              </a:rPr>
              <a:t>a</a:t>
            </a:r>
            <a:r>
              <a:rPr sz="3200" b="1" i="1" u="sng" spc="-10" dirty="0">
                <a:uFill>
                  <a:solidFill>
                    <a:srgbClr val="000000"/>
                  </a:solidFill>
                </a:uFill>
                <a:latin typeface="Calibri"/>
                <a:cs typeface="Calibri"/>
              </a:rPr>
              <a:t> judge</a:t>
            </a:r>
            <a:r>
              <a:rPr sz="3200" spc="-10" dirty="0">
                <a:latin typeface="Calibri"/>
                <a:cs typeface="Calibri"/>
              </a:rPr>
              <a:t>.</a:t>
            </a:r>
            <a:endParaRPr sz="3200">
              <a:latin typeface="Calibri"/>
              <a:cs typeface="Calibri"/>
            </a:endParaRPr>
          </a:p>
          <a:p>
            <a:pPr marL="355600" marR="118110" indent="-342900">
              <a:lnSpc>
                <a:spcPct val="100000"/>
              </a:lnSpc>
              <a:spcBef>
                <a:spcPts val="775"/>
              </a:spcBef>
              <a:buFont typeface="Arial MT"/>
              <a:buChar char="•"/>
              <a:tabLst>
                <a:tab pos="355600" algn="l"/>
              </a:tabLst>
            </a:pPr>
            <a:r>
              <a:rPr sz="3200" dirty="0">
                <a:latin typeface="Calibri"/>
                <a:cs typeface="Calibri"/>
              </a:rPr>
              <a:t>There</a:t>
            </a:r>
            <a:r>
              <a:rPr sz="3200" spc="-95" dirty="0">
                <a:latin typeface="Calibri"/>
                <a:cs typeface="Calibri"/>
              </a:rPr>
              <a:t> </a:t>
            </a:r>
            <a:r>
              <a:rPr sz="3200" dirty="0">
                <a:latin typeface="Calibri"/>
                <a:cs typeface="Calibri"/>
              </a:rPr>
              <a:t>is</a:t>
            </a:r>
            <a:r>
              <a:rPr sz="3200" spc="-95" dirty="0">
                <a:latin typeface="Calibri"/>
                <a:cs typeface="Calibri"/>
              </a:rPr>
              <a:t> </a:t>
            </a:r>
            <a:r>
              <a:rPr sz="3200" dirty="0">
                <a:latin typeface="Calibri"/>
                <a:cs typeface="Calibri"/>
              </a:rPr>
              <a:t>a</a:t>
            </a:r>
            <a:r>
              <a:rPr sz="3200" spc="-70" dirty="0">
                <a:latin typeface="Calibri"/>
                <a:cs typeface="Calibri"/>
              </a:rPr>
              <a:t> </a:t>
            </a:r>
            <a:r>
              <a:rPr sz="3200" dirty="0">
                <a:latin typeface="Calibri"/>
                <a:cs typeface="Calibri"/>
              </a:rPr>
              <a:t>presumption</a:t>
            </a:r>
            <a:r>
              <a:rPr sz="3200" spc="-70" dirty="0">
                <a:latin typeface="Calibri"/>
                <a:cs typeface="Calibri"/>
              </a:rPr>
              <a:t> </a:t>
            </a:r>
            <a:r>
              <a:rPr sz="3200" dirty="0">
                <a:latin typeface="Calibri"/>
                <a:cs typeface="Calibri"/>
              </a:rPr>
              <a:t>that</a:t>
            </a:r>
            <a:r>
              <a:rPr sz="3200" spc="-70" dirty="0">
                <a:latin typeface="Calibri"/>
                <a:cs typeface="Calibri"/>
              </a:rPr>
              <a:t> </a:t>
            </a:r>
            <a:r>
              <a:rPr sz="3200" dirty="0">
                <a:latin typeface="Calibri"/>
                <a:cs typeface="Calibri"/>
              </a:rPr>
              <a:t>any</a:t>
            </a:r>
            <a:r>
              <a:rPr sz="3200" spc="-85" dirty="0">
                <a:latin typeface="Calibri"/>
                <a:cs typeface="Calibri"/>
              </a:rPr>
              <a:t> </a:t>
            </a:r>
            <a:r>
              <a:rPr sz="3200" dirty="0">
                <a:latin typeface="Calibri"/>
                <a:cs typeface="Calibri"/>
              </a:rPr>
              <a:t>financial</a:t>
            </a:r>
            <a:r>
              <a:rPr sz="3200" spc="-65" dirty="0">
                <a:latin typeface="Calibri"/>
                <a:cs typeface="Calibri"/>
              </a:rPr>
              <a:t> </a:t>
            </a:r>
            <a:r>
              <a:rPr sz="3200" spc="-10" dirty="0">
                <a:latin typeface="Calibri"/>
                <a:cs typeface="Calibri"/>
              </a:rPr>
              <a:t>interest</a:t>
            </a:r>
            <a:r>
              <a:rPr sz="3200" spc="-85" dirty="0">
                <a:latin typeface="Calibri"/>
                <a:cs typeface="Calibri"/>
              </a:rPr>
              <a:t> </a:t>
            </a:r>
            <a:r>
              <a:rPr sz="3200" spc="-25" dirty="0">
                <a:latin typeface="Calibri"/>
                <a:cs typeface="Calibri"/>
              </a:rPr>
              <a:t>in </a:t>
            </a:r>
            <a:r>
              <a:rPr sz="3200" dirty="0">
                <a:latin typeface="Calibri"/>
                <a:cs typeface="Calibri"/>
              </a:rPr>
              <a:t>the</a:t>
            </a:r>
            <a:r>
              <a:rPr sz="3200" spc="-80" dirty="0">
                <a:latin typeface="Calibri"/>
                <a:cs typeface="Calibri"/>
              </a:rPr>
              <a:t> </a:t>
            </a:r>
            <a:r>
              <a:rPr sz="3200" spc="-10" dirty="0">
                <a:latin typeface="Calibri"/>
                <a:cs typeface="Calibri"/>
              </a:rPr>
              <a:t>matter</a:t>
            </a:r>
            <a:r>
              <a:rPr sz="3200" spc="-80" dirty="0">
                <a:latin typeface="Calibri"/>
                <a:cs typeface="Calibri"/>
              </a:rPr>
              <a:t> </a:t>
            </a:r>
            <a:r>
              <a:rPr sz="3200" dirty="0">
                <a:latin typeface="Calibri"/>
                <a:cs typeface="Calibri"/>
              </a:rPr>
              <a:t>in</a:t>
            </a:r>
            <a:r>
              <a:rPr sz="3200" spc="-70" dirty="0">
                <a:latin typeface="Calibri"/>
                <a:cs typeface="Calibri"/>
              </a:rPr>
              <a:t> </a:t>
            </a:r>
            <a:r>
              <a:rPr sz="3200" dirty="0">
                <a:latin typeface="Calibri"/>
                <a:cs typeface="Calibri"/>
              </a:rPr>
              <a:t>dispute</a:t>
            </a:r>
            <a:r>
              <a:rPr sz="3200" spc="-65" dirty="0">
                <a:latin typeface="Calibri"/>
                <a:cs typeface="Calibri"/>
              </a:rPr>
              <a:t> </a:t>
            </a:r>
            <a:r>
              <a:rPr sz="3200" dirty="0">
                <a:latin typeface="Calibri"/>
                <a:cs typeface="Calibri"/>
              </a:rPr>
              <a:t>disqualifies</a:t>
            </a:r>
            <a:r>
              <a:rPr sz="3200" spc="-40" dirty="0">
                <a:latin typeface="Calibri"/>
                <a:cs typeface="Calibri"/>
              </a:rPr>
              <a:t> </a:t>
            </a:r>
            <a:r>
              <a:rPr sz="3200" dirty="0">
                <a:latin typeface="Calibri"/>
                <a:cs typeface="Calibri"/>
              </a:rPr>
              <a:t>a</a:t>
            </a:r>
            <a:r>
              <a:rPr sz="3200" spc="-80" dirty="0">
                <a:latin typeface="Calibri"/>
                <a:cs typeface="Calibri"/>
              </a:rPr>
              <a:t> </a:t>
            </a:r>
            <a:r>
              <a:rPr sz="3200" dirty="0">
                <a:latin typeface="Calibri"/>
                <a:cs typeface="Calibri"/>
              </a:rPr>
              <a:t>person</a:t>
            </a:r>
            <a:r>
              <a:rPr sz="3200" spc="-80" dirty="0">
                <a:latin typeface="Calibri"/>
                <a:cs typeface="Calibri"/>
              </a:rPr>
              <a:t> </a:t>
            </a:r>
            <a:r>
              <a:rPr sz="3200" spc="-20" dirty="0">
                <a:latin typeface="Calibri"/>
                <a:cs typeface="Calibri"/>
              </a:rPr>
              <a:t>from </a:t>
            </a:r>
            <a:r>
              <a:rPr sz="3200" spc="-10" dirty="0">
                <a:latin typeface="Calibri"/>
                <a:cs typeface="Calibri"/>
              </a:rPr>
              <a:t>adjudicating</a:t>
            </a:r>
            <a:endParaRPr sz="3200">
              <a:latin typeface="Calibri"/>
              <a:cs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4269" y="-163830"/>
            <a:ext cx="9292539" cy="1787411"/>
          </a:xfrm>
          <a:prstGeom prst="rect">
            <a:avLst/>
          </a:prstGeom>
        </p:spPr>
        <p:txBody>
          <a:bodyPr vert="horz" wrap="square" lIns="0" tIns="672845" rIns="0" bIns="0" rtlCol="0">
            <a:spAutoFit/>
          </a:bodyPr>
          <a:lstStyle/>
          <a:p>
            <a:pPr marL="424815">
              <a:spcBef>
                <a:spcPts val="95"/>
              </a:spcBef>
            </a:pPr>
            <a:r>
              <a:rPr lang="en-US" sz="3200" b="1" dirty="0"/>
              <a:t>Mohapatra vs. State of Orissa (AIR 1984 S.C. 1572)</a:t>
            </a:r>
            <a:br>
              <a:rPr lang="en-US" dirty="0"/>
            </a:br>
            <a:endParaRPr spc="-10" dirty="0"/>
          </a:p>
        </p:txBody>
      </p:sp>
      <p:sp>
        <p:nvSpPr>
          <p:cNvPr id="3" name="object 3"/>
          <p:cNvSpPr txBox="1"/>
          <p:nvPr/>
        </p:nvSpPr>
        <p:spPr>
          <a:xfrm>
            <a:off x="533400" y="2285999"/>
            <a:ext cx="7907655" cy="3563155"/>
          </a:xfrm>
          <a:prstGeom prst="rect">
            <a:avLst/>
          </a:prstGeom>
        </p:spPr>
        <p:txBody>
          <a:bodyPr vert="horz" wrap="square" lIns="0" tIns="13335" rIns="0" bIns="0" rtlCol="0">
            <a:spAutoFit/>
          </a:bodyPr>
          <a:lstStyle/>
          <a:p>
            <a:pPr marL="355600" marR="252729" indent="-342900">
              <a:lnSpc>
                <a:spcPct val="100000"/>
              </a:lnSpc>
              <a:spcBef>
                <a:spcPts val="105"/>
              </a:spcBef>
              <a:buFont typeface="Arial MT"/>
              <a:buChar char="•"/>
              <a:tabLst>
                <a:tab pos="355600" algn="l"/>
              </a:tabLst>
            </a:pPr>
            <a:r>
              <a:rPr sz="3200" dirty="0">
                <a:latin typeface="Calibri"/>
                <a:cs typeface="Calibri"/>
              </a:rPr>
              <a:t>Some</a:t>
            </a:r>
            <a:r>
              <a:rPr sz="3200" spc="-45" dirty="0">
                <a:latin typeface="Calibri"/>
                <a:cs typeface="Calibri"/>
              </a:rPr>
              <a:t> </a:t>
            </a:r>
            <a:r>
              <a:rPr sz="3200" dirty="0">
                <a:latin typeface="Calibri"/>
                <a:cs typeface="Calibri"/>
              </a:rPr>
              <a:t>of</a:t>
            </a:r>
            <a:r>
              <a:rPr sz="3200" spc="-40" dirty="0">
                <a:latin typeface="Calibri"/>
                <a:cs typeface="Calibri"/>
              </a:rPr>
              <a:t> </a:t>
            </a:r>
            <a:r>
              <a:rPr sz="3200" dirty="0">
                <a:latin typeface="Calibri"/>
                <a:cs typeface="Calibri"/>
              </a:rPr>
              <a:t>the</a:t>
            </a:r>
            <a:r>
              <a:rPr sz="3200" spc="-30" dirty="0">
                <a:latin typeface="Calibri"/>
                <a:cs typeface="Calibri"/>
              </a:rPr>
              <a:t> </a:t>
            </a:r>
            <a:r>
              <a:rPr sz="3200" dirty="0">
                <a:latin typeface="Calibri"/>
                <a:cs typeface="Calibri"/>
              </a:rPr>
              <a:t>members</a:t>
            </a:r>
            <a:r>
              <a:rPr sz="3200" spc="-40" dirty="0">
                <a:latin typeface="Calibri"/>
                <a:cs typeface="Calibri"/>
              </a:rPr>
              <a:t> </a:t>
            </a:r>
            <a:r>
              <a:rPr sz="3200" dirty="0">
                <a:latin typeface="Calibri"/>
                <a:cs typeface="Calibri"/>
              </a:rPr>
              <a:t>of</a:t>
            </a:r>
            <a:r>
              <a:rPr sz="3200" spc="-40" dirty="0">
                <a:latin typeface="Calibri"/>
                <a:cs typeface="Calibri"/>
              </a:rPr>
              <a:t> </a:t>
            </a:r>
            <a:r>
              <a:rPr sz="3200" dirty="0">
                <a:latin typeface="Calibri"/>
                <a:cs typeface="Calibri"/>
              </a:rPr>
              <a:t>the</a:t>
            </a:r>
            <a:r>
              <a:rPr sz="3200" spc="-35" dirty="0">
                <a:latin typeface="Calibri"/>
                <a:cs typeface="Calibri"/>
              </a:rPr>
              <a:t> </a:t>
            </a:r>
            <a:r>
              <a:rPr sz="3200" spc="-10" dirty="0">
                <a:latin typeface="Calibri"/>
                <a:cs typeface="Calibri"/>
              </a:rPr>
              <a:t>Committee</a:t>
            </a:r>
            <a:r>
              <a:rPr sz="3200" spc="-5" dirty="0">
                <a:latin typeface="Calibri"/>
                <a:cs typeface="Calibri"/>
              </a:rPr>
              <a:t> </a:t>
            </a:r>
            <a:r>
              <a:rPr sz="3200" spc="-25" dirty="0">
                <a:latin typeface="Calibri"/>
                <a:cs typeface="Calibri"/>
              </a:rPr>
              <a:t>set </a:t>
            </a:r>
            <a:r>
              <a:rPr sz="3200" dirty="0">
                <a:latin typeface="Calibri"/>
                <a:cs typeface="Calibri"/>
              </a:rPr>
              <a:t>up</a:t>
            </a:r>
            <a:r>
              <a:rPr sz="3200" spc="-35" dirty="0">
                <a:latin typeface="Calibri"/>
                <a:cs typeface="Calibri"/>
              </a:rPr>
              <a:t> </a:t>
            </a:r>
            <a:r>
              <a:rPr sz="3200" dirty="0">
                <a:latin typeface="Calibri"/>
                <a:cs typeface="Calibri"/>
              </a:rPr>
              <a:t>for</a:t>
            </a:r>
            <a:r>
              <a:rPr sz="3200" spc="-45" dirty="0">
                <a:latin typeface="Calibri"/>
                <a:cs typeface="Calibri"/>
              </a:rPr>
              <a:t> </a:t>
            </a:r>
            <a:r>
              <a:rPr sz="3200" dirty="0">
                <a:latin typeface="Calibri"/>
                <a:cs typeface="Calibri"/>
              </a:rPr>
              <a:t>selecting</a:t>
            </a:r>
            <a:r>
              <a:rPr sz="3200" spc="-35" dirty="0">
                <a:latin typeface="Calibri"/>
                <a:cs typeface="Calibri"/>
              </a:rPr>
              <a:t> </a:t>
            </a:r>
            <a:r>
              <a:rPr sz="3200" dirty="0">
                <a:latin typeface="Calibri"/>
                <a:cs typeface="Calibri"/>
              </a:rPr>
              <a:t>books</a:t>
            </a:r>
            <a:r>
              <a:rPr sz="3200" spc="-45" dirty="0">
                <a:latin typeface="Calibri"/>
                <a:cs typeface="Calibri"/>
              </a:rPr>
              <a:t> </a:t>
            </a:r>
            <a:r>
              <a:rPr sz="3200" dirty="0">
                <a:latin typeface="Calibri"/>
                <a:cs typeface="Calibri"/>
              </a:rPr>
              <a:t>for</a:t>
            </a:r>
            <a:r>
              <a:rPr sz="3200" spc="-45" dirty="0">
                <a:latin typeface="Calibri"/>
                <a:cs typeface="Calibri"/>
              </a:rPr>
              <a:t> </a:t>
            </a:r>
            <a:r>
              <a:rPr sz="3200" spc="-10" dirty="0">
                <a:latin typeface="Calibri"/>
                <a:cs typeface="Calibri"/>
              </a:rPr>
              <a:t>educational </a:t>
            </a:r>
            <a:r>
              <a:rPr sz="3200" dirty="0">
                <a:latin typeface="Calibri"/>
                <a:cs typeface="Calibri"/>
              </a:rPr>
              <a:t>institutions</a:t>
            </a:r>
            <a:r>
              <a:rPr sz="3200" spc="-70" dirty="0">
                <a:latin typeface="Calibri"/>
                <a:cs typeface="Calibri"/>
              </a:rPr>
              <a:t> </a:t>
            </a:r>
            <a:r>
              <a:rPr sz="3200" dirty="0">
                <a:latin typeface="Calibri"/>
                <a:cs typeface="Calibri"/>
              </a:rPr>
              <a:t>were</a:t>
            </a:r>
            <a:r>
              <a:rPr sz="3200" spc="-135" dirty="0">
                <a:latin typeface="Calibri"/>
                <a:cs typeface="Calibri"/>
              </a:rPr>
              <a:t> </a:t>
            </a:r>
            <a:r>
              <a:rPr sz="3200" dirty="0">
                <a:latin typeface="Calibri"/>
                <a:cs typeface="Calibri"/>
              </a:rPr>
              <a:t>themselves</a:t>
            </a:r>
            <a:r>
              <a:rPr sz="3200" spc="-110" dirty="0">
                <a:latin typeface="Calibri"/>
                <a:cs typeface="Calibri"/>
              </a:rPr>
              <a:t> </a:t>
            </a:r>
            <a:r>
              <a:rPr sz="3200" dirty="0">
                <a:latin typeface="Calibri"/>
                <a:cs typeface="Calibri"/>
              </a:rPr>
              <a:t>authors</a:t>
            </a:r>
            <a:r>
              <a:rPr sz="3200" spc="-100" dirty="0">
                <a:latin typeface="Calibri"/>
                <a:cs typeface="Calibri"/>
              </a:rPr>
              <a:t> </a:t>
            </a:r>
            <a:r>
              <a:rPr sz="3200" spc="-10" dirty="0">
                <a:latin typeface="Calibri"/>
                <a:cs typeface="Calibri"/>
              </a:rPr>
              <a:t>whose </a:t>
            </a:r>
            <a:r>
              <a:rPr sz="3200" dirty="0">
                <a:latin typeface="Calibri"/>
                <a:cs typeface="Calibri"/>
              </a:rPr>
              <a:t>books</a:t>
            </a:r>
            <a:r>
              <a:rPr sz="3200" spc="-50" dirty="0">
                <a:latin typeface="Calibri"/>
                <a:cs typeface="Calibri"/>
              </a:rPr>
              <a:t> </a:t>
            </a:r>
            <a:r>
              <a:rPr sz="3200" dirty="0">
                <a:latin typeface="Calibri"/>
                <a:cs typeface="Calibri"/>
              </a:rPr>
              <a:t>were</a:t>
            </a:r>
            <a:r>
              <a:rPr sz="3200" spc="-80" dirty="0">
                <a:latin typeface="Calibri"/>
                <a:cs typeface="Calibri"/>
              </a:rPr>
              <a:t> </a:t>
            </a:r>
            <a:r>
              <a:rPr sz="3200" dirty="0">
                <a:latin typeface="Calibri"/>
                <a:cs typeface="Calibri"/>
              </a:rPr>
              <a:t>to</a:t>
            </a:r>
            <a:r>
              <a:rPr sz="3200" spc="-45" dirty="0">
                <a:latin typeface="Calibri"/>
                <a:cs typeface="Calibri"/>
              </a:rPr>
              <a:t> </a:t>
            </a:r>
            <a:r>
              <a:rPr sz="3200" dirty="0">
                <a:latin typeface="Calibri"/>
                <a:cs typeface="Calibri"/>
              </a:rPr>
              <a:t>be</a:t>
            </a:r>
            <a:r>
              <a:rPr sz="3200" spc="-45" dirty="0">
                <a:latin typeface="Calibri"/>
                <a:cs typeface="Calibri"/>
              </a:rPr>
              <a:t> </a:t>
            </a:r>
            <a:r>
              <a:rPr sz="3200" dirty="0">
                <a:latin typeface="Calibri"/>
                <a:cs typeface="Calibri"/>
              </a:rPr>
              <a:t>considered</a:t>
            </a:r>
            <a:r>
              <a:rPr sz="3200" spc="-60" dirty="0">
                <a:latin typeface="Calibri"/>
                <a:cs typeface="Calibri"/>
              </a:rPr>
              <a:t> </a:t>
            </a:r>
            <a:r>
              <a:rPr sz="3200" dirty="0">
                <a:latin typeface="Calibri"/>
                <a:cs typeface="Calibri"/>
              </a:rPr>
              <a:t>for</a:t>
            </a:r>
            <a:r>
              <a:rPr sz="3200" spc="-40" dirty="0">
                <a:latin typeface="Calibri"/>
                <a:cs typeface="Calibri"/>
              </a:rPr>
              <a:t> </a:t>
            </a:r>
            <a:r>
              <a:rPr sz="3200" spc="-10" dirty="0">
                <a:latin typeface="Calibri"/>
                <a:cs typeface="Calibri"/>
              </a:rPr>
              <a:t>selection.</a:t>
            </a:r>
            <a:endParaRPr sz="3200" dirty="0">
              <a:latin typeface="Calibri"/>
              <a:cs typeface="Calibri"/>
            </a:endParaRPr>
          </a:p>
          <a:p>
            <a:pPr marL="355600" marR="5080" indent="-342900" algn="just">
              <a:lnSpc>
                <a:spcPct val="100000"/>
              </a:lnSpc>
              <a:spcBef>
                <a:spcPts val="775"/>
              </a:spcBef>
              <a:buFont typeface="Arial MT"/>
              <a:buChar char="•"/>
              <a:tabLst>
                <a:tab pos="355600" algn="l"/>
              </a:tabLst>
            </a:pPr>
            <a:r>
              <a:rPr sz="3200" dirty="0">
                <a:latin typeface="Calibri"/>
                <a:cs typeface="Calibri"/>
              </a:rPr>
              <a:t>Madon</a:t>
            </a:r>
            <a:r>
              <a:rPr sz="3200" spc="-15" dirty="0">
                <a:latin typeface="Calibri"/>
                <a:cs typeface="Calibri"/>
              </a:rPr>
              <a:t> </a:t>
            </a:r>
            <a:r>
              <a:rPr sz="3200" dirty="0">
                <a:latin typeface="Calibri"/>
                <a:cs typeface="Calibri"/>
              </a:rPr>
              <a:t>J</a:t>
            </a:r>
            <a:r>
              <a:rPr sz="3200" spc="-30" dirty="0">
                <a:latin typeface="Calibri"/>
                <a:cs typeface="Calibri"/>
              </a:rPr>
              <a:t> </a:t>
            </a:r>
            <a:r>
              <a:rPr sz="3200" dirty="0">
                <a:latin typeface="Calibri"/>
                <a:cs typeface="Calibri"/>
              </a:rPr>
              <a:t>observed</a:t>
            </a:r>
            <a:r>
              <a:rPr sz="3200" spc="-35" dirty="0">
                <a:latin typeface="Calibri"/>
                <a:cs typeface="Calibri"/>
              </a:rPr>
              <a:t> </a:t>
            </a:r>
            <a:r>
              <a:rPr sz="3200" dirty="0">
                <a:latin typeface="Calibri"/>
                <a:cs typeface="Calibri"/>
              </a:rPr>
              <a:t>“It</a:t>
            </a:r>
            <a:r>
              <a:rPr sz="3200" spc="-35" dirty="0">
                <a:latin typeface="Calibri"/>
                <a:cs typeface="Calibri"/>
              </a:rPr>
              <a:t> </a:t>
            </a:r>
            <a:r>
              <a:rPr sz="3200" dirty="0">
                <a:latin typeface="Calibri"/>
                <a:cs typeface="Calibri"/>
              </a:rPr>
              <a:t>is</a:t>
            </a:r>
            <a:r>
              <a:rPr sz="3200" spc="-20" dirty="0">
                <a:latin typeface="Calibri"/>
                <a:cs typeface="Calibri"/>
              </a:rPr>
              <a:t> </a:t>
            </a:r>
            <a:r>
              <a:rPr sz="3200" b="1" i="1" u="sng" dirty="0">
                <a:uFill>
                  <a:solidFill>
                    <a:srgbClr val="000000"/>
                  </a:solidFill>
                </a:uFill>
                <a:latin typeface="Calibri"/>
                <a:cs typeface="Calibri"/>
              </a:rPr>
              <a:t>not</a:t>
            </a:r>
            <a:r>
              <a:rPr sz="3200" b="1" i="1" u="sng" spc="-30" dirty="0">
                <a:uFill>
                  <a:solidFill>
                    <a:srgbClr val="000000"/>
                  </a:solidFill>
                </a:uFill>
                <a:latin typeface="Calibri"/>
                <a:cs typeface="Calibri"/>
              </a:rPr>
              <a:t> </a:t>
            </a:r>
            <a:r>
              <a:rPr sz="3200" b="1" i="1" u="sng" dirty="0">
                <a:uFill>
                  <a:solidFill>
                    <a:srgbClr val="000000"/>
                  </a:solidFill>
                </a:uFill>
                <a:latin typeface="Calibri"/>
                <a:cs typeface="Calibri"/>
              </a:rPr>
              <a:t>the</a:t>
            </a:r>
            <a:r>
              <a:rPr sz="3200" b="1" i="1" u="sng" spc="-35" dirty="0">
                <a:uFill>
                  <a:solidFill>
                    <a:srgbClr val="000000"/>
                  </a:solidFill>
                </a:uFill>
                <a:latin typeface="Calibri"/>
                <a:cs typeface="Calibri"/>
              </a:rPr>
              <a:t> </a:t>
            </a:r>
            <a:r>
              <a:rPr sz="3200" b="1" i="1" u="sng" dirty="0">
                <a:uFill>
                  <a:solidFill>
                    <a:srgbClr val="000000"/>
                  </a:solidFill>
                </a:uFill>
                <a:latin typeface="Calibri"/>
                <a:cs typeface="Calibri"/>
              </a:rPr>
              <a:t>actual</a:t>
            </a:r>
            <a:r>
              <a:rPr sz="3200" b="1" i="1" u="sng" spc="-45" dirty="0">
                <a:uFill>
                  <a:solidFill>
                    <a:srgbClr val="000000"/>
                  </a:solidFill>
                </a:uFill>
                <a:latin typeface="Calibri"/>
                <a:cs typeface="Calibri"/>
              </a:rPr>
              <a:t> </a:t>
            </a:r>
            <a:r>
              <a:rPr sz="3200" b="1" i="1" u="sng" dirty="0">
                <a:uFill>
                  <a:solidFill>
                    <a:srgbClr val="000000"/>
                  </a:solidFill>
                </a:uFill>
                <a:latin typeface="Calibri"/>
                <a:cs typeface="Calibri"/>
              </a:rPr>
              <a:t>bias</a:t>
            </a:r>
            <a:r>
              <a:rPr sz="3200" b="1" i="1" u="sng" spc="-75" dirty="0">
                <a:uFill>
                  <a:solidFill>
                    <a:srgbClr val="000000"/>
                  </a:solidFill>
                </a:uFill>
                <a:latin typeface="Calibri"/>
                <a:cs typeface="Calibri"/>
              </a:rPr>
              <a:t> </a:t>
            </a:r>
            <a:r>
              <a:rPr sz="3200" spc="-25" dirty="0">
                <a:latin typeface="Calibri"/>
                <a:cs typeface="Calibri"/>
              </a:rPr>
              <a:t>in </a:t>
            </a:r>
            <a:r>
              <a:rPr sz="3200" dirty="0">
                <a:latin typeface="Calibri"/>
                <a:cs typeface="Calibri"/>
              </a:rPr>
              <a:t>favour</a:t>
            </a:r>
            <a:r>
              <a:rPr sz="3200" spc="-50" dirty="0">
                <a:latin typeface="Calibri"/>
                <a:cs typeface="Calibri"/>
              </a:rPr>
              <a:t> </a:t>
            </a:r>
            <a:r>
              <a:rPr sz="3200" dirty="0">
                <a:latin typeface="Calibri"/>
                <a:cs typeface="Calibri"/>
              </a:rPr>
              <a:t>of</a:t>
            </a:r>
            <a:r>
              <a:rPr sz="3200" spc="-50" dirty="0">
                <a:latin typeface="Calibri"/>
                <a:cs typeface="Calibri"/>
              </a:rPr>
              <a:t> </a:t>
            </a:r>
            <a:r>
              <a:rPr sz="3200" dirty="0">
                <a:latin typeface="Calibri"/>
                <a:cs typeface="Calibri"/>
              </a:rPr>
              <a:t>the</a:t>
            </a:r>
            <a:r>
              <a:rPr sz="3200" spc="-35" dirty="0">
                <a:latin typeface="Calibri"/>
                <a:cs typeface="Calibri"/>
              </a:rPr>
              <a:t> </a:t>
            </a:r>
            <a:r>
              <a:rPr sz="3200" dirty="0">
                <a:latin typeface="Calibri"/>
                <a:cs typeface="Calibri"/>
              </a:rPr>
              <a:t>author</a:t>
            </a:r>
            <a:r>
              <a:rPr sz="3200" spc="-35" dirty="0">
                <a:latin typeface="Calibri"/>
                <a:cs typeface="Calibri"/>
              </a:rPr>
              <a:t> </a:t>
            </a:r>
            <a:r>
              <a:rPr sz="3200" dirty="0">
                <a:latin typeface="Calibri"/>
                <a:cs typeface="Calibri"/>
              </a:rPr>
              <a:t>member</a:t>
            </a:r>
            <a:r>
              <a:rPr sz="3200" spc="-40" dirty="0">
                <a:latin typeface="Calibri"/>
                <a:cs typeface="Calibri"/>
              </a:rPr>
              <a:t> </a:t>
            </a:r>
            <a:r>
              <a:rPr sz="3200" dirty="0">
                <a:latin typeface="Calibri"/>
                <a:cs typeface="Calibri"/>
              </a:rPr>
              <a:t>that</a:t>
            </a:r>
            <a:r>
              <a:rPr sz="3200" spc="-30" dirty="0">
                <a:latin typeface="Calibri"/>
                <a:cs typeface="Calibri"/>
              </a:rPr>
              <a:t> </a:t>
            </a:r>
            <a:r>
              <a:rPr sz="3200" dirty="0">
                <a:latin typeface="Calibri"/>
                <a:cs typeface="Calibri"/>
              </a:rPr>
              <a:t>is</a:t>
            </a:r>
            <a:r>
              <a:rPr sz="3200" spc="-50" dirty="0">
                <a:latin typeface="Calibri"/>
                <a:cs typeface="Calibri"/>
              </a:rPr>
              <a:t> </a:t>
            </a:r>
            <a:r>
              <a:rPr sz="3200" spc="-10" dirty="0">
                <a:latin typeface="Calibri"/>
                <a:cs typeface="Calibri"/>
              </a:rPr>
              <a:t>material, </a:t>
            </a:r>
            <a:r>
              <a:rPr sz="3200" b="1" i="1" u="sng" dirty="0">
                <a:uFill>
                  <a:solidFill>
                    <a:srgbClr val="000000"/>
                  </a:solidFill>
                </a:uFill>
                <a:latin typeface="Calibri"/>
                <a:cs typeface="Calibri"/>
              </a:rPr>
              <a:t>but</a:t>
            </a:r>
            <a:r>
              <a:rPr sz="3200" b="1" i="1" u="sng" spc="-15" dirty="0">
                <a:uFill>
                  <a:solidFill>
                    <a:srgbClr val="000000"/>
                  </a:solidFill>
                </a:uFill>
                <a:latin typeface="Calibri"/>
                <a:cs typeface="Calibri"/>
              </a:rPr>
              <a:t> </a:t>
            </a:r>
            <a:r>
              <a:rPr sz="3200" b="1" i="1" u="sng" dirty="0">
                <a:uFill>
                  <a:solidFill>
                    <a:srgbClr val="000000"/>
                  </a:solidFill>
                </a:uFill>
                <a:latin typeface="Calibri"/>
                <a:cs typeface="Calibri"/>
              </a:rPr>
              <a:t>the</a:t>
            </a:r>
            <a:r>
              <a:rPr sz="3200" b="1" i="1" u="sng" spc="-5" dirty="0">
                <a:uFill>
                  <a:solidFill>
                    <a:srgbClr val="000000"/>
                  </a:solidFill>
                </a:uFill>
                <a:latin typeface="Calibri"/>
                <a:cs typeface="Calibri"/>
              </a:rPr>
              <a:t> </a:t>
            </a:r>
            <a:r>
              <a:rPr sz="3200" b="1" i="1" u="sng" dirty="0">
                <a:uFill>
                  <a:solidFill>
                    <a:srgbClr val="000000"/>
                  </a:solidFill>
                </a:uFill>
                <a:latin typeface="Calibri"/>
                <a:cs typeface="Calibri"/>
              </a:rPr>
              <a:t>possibility</a:t>
            </a:r>
            <a:r>
              <a:rPr sz="3200" b="1" i="1" u="sng" spc="-35" dirty="0">
                <a:uFill>
                  <a:solidFill>
                    <a:srgbClr val="000000"/>
                  </a:solidFill>
                </a:uFill>
                <a:latin typeface="Calibri"/>
                <a:cs typeface="Calibri"/>
              </a:rPr>
              <a:t> </a:t>
            </a:r>
            <a:r>
              <a:rPr sz="3200" b="1" i="1" u="sng" dirty="0">
                <a:uFill>
                  <a:solidFill>
                    <a:srgbClr val="000000"/>
                  </a:solidFill>
                </a:uFill>
                <a:latin typeface="Calibri"/>
                <a:cs typeface="Calibri"/>
              </a:rPr>
              <a:t>of such</a:t>
            </a:r>
            <a:r>
              <a:rPr sz="3200" b="1" i="1" u="sng" spc="-15" dirty="0">
                <a:uFill>
                  <a:solidFill>
                    <a:srgbClr val="000000"/>
                  </a:solidFill>
                </a:uFill>
                <a:latin typeface="Calibri"/>
                <a:cs typeface="Calibri"/>
              </a:rPr>
              <a:t> </a:t>
            </a:r>
            <a:r>
              <a:rPr sz="3200" b="1" i="1" u="sng" spc="-10" dirty="0">
                <a:uFill>
                  <a:solidFill>
                    <a:srgbClr val="000000"/>
                  </a:solidFill>
                </a:uFill>
                <a:latin typeface="Calibri"/>
                <a:cs typeface="Calibri"/>
              </a:rPr>
              <a:t>bias</a:t>
            </a:r>
            <a:r>
              <a:rPr sz="3200" spc="-10" dirty="0">
                <a:latin typeface="Calibri"/>
                <a:cs typeface="Calibri"/>
              </a:rPr>
              <a:t>”</a:t>
            </a:r>
            <a:endParaRPr sz="3200" dirty="0">
              <a:latin typeface="Calibri"/>
              <a:cs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62477" y="33908"/>
            <a:ext cx="3016885" cy="696595"/>
          </a:xfrm>
          <a:prstGeom prst="rect">
            <a:avLst/>
          </a:prstGeom>
        </p:spPr>
        <p:txBody>
          <a:bodyPr vert="horz" wrap="square" lIns="0" tIns="12700" rIns="0" bIns="0" rtlCol="0">
            <a:spAutoFit/>
          </a:bodyPr>
          <a:lstStyle/>
          <a:p>
            <a:pPr marL="12700">
              <a:lnSpc>
                <a:spcPct val="100000"/>
              </a:lnSpc>
              <a:spcBef>
                <a:spcPts val="100"/>
              </a:spcBef>
            </a:pPr>
            <a:r>
              <a:rPr sz="4400" spc="-10" dirty="0"/>
              <a:t>Personal</a:t>
            </a:r>
            <a:r>
              <a:rPr sz="4400" spc="-190" dirty="0"/>
              <a:t> </a:t>
            </a:r>
            <a:r>
              <a:rPr sz="4400" spc="-20" dirty="0"/>
              <a:t>Bias</a:t>
            </a:r>
            <a:endParaRPr sz="4400"/>
          </a:p>
        </p:txBody>
      </p:sp>
      <p:sp>
        <p:nvSpPr>
          <p:cNvPr id="3" name="object 3"/>
          <p:cNvSpPr txBox="1"/>
          <p:nvPr/>
        </p:nvSpPr>
        <p:spPr>
          <a:xfrm>
            <a:off x="78739" y="772159"/>
            <a:ext cx="8933815" cy="5879465"/>
          </a:xfrm>
          <a:prstGeom prst="rect">
            <a:avLst/>
          </a:prstGeom>
        </p:spPr>
        <p:txBody>
          <a:bodyPr vert="horz" wrap="square" lIns="0" tIns="13335" rIns="0" bIns="0" rtlCol="0">
            <a:spAutoFit/>
          </a:bodyPr>
          <a:lstStyle/>
          <a:p>
            <a:pPr marL="355600" marR="244475" indent="-342900">
              <a:lnSpc>
                <a:spcPct val="100000"/>
              </a:lnSpc>
              <a:spcBef>
                <a:spcPts val="105"/>
              </a:spcBef>
              <a:buFont typeface="Arial MT"/>
              <a:buChar char="•"/>
              <a:tabLst>
                <a:tab pos="355600" algn="l"/>
              </a:tabLst>
            </a:pPr>
            <a:r>
              <a:rPr sz="3200" b="1" i="1" u="sng" dirty="0">
                <a:uFill>
                  <a:solidFill>
                    <a:srgbClr val="000000"/>
                  </a:solidFill>
                </a:uFill>
                <a:latin typeface="Calibri"/>
                <a:cs typeface="Calibri"/>
              </a:rPr>
              <a:t>Here</a:t>
            </a:r>
            <a:r>
              <a:rPr sz="3200" b="1" i="1" u="sng" spc="-20" dirty="0">
                <a:uFill>
                  <a:solidFill>
                    <a:srgbClr val="000000"/>
                  </a:solidFill>
                </a:uFill>
                <a:latin typeface="Calibri"/>
                <a:cs typeface="Calibri"/>
              </a:rPr>
              <a:t> </a:t>
            </a:r>
            <a:r>
              <a:rPr sz="3200" b="1" i="1" u="sng" dirty="0">
                <a:uFill>
                  <a:solidFill>
                    <a:srgbClr val="000000"/>
                  </a:solidFill>
                </a:uFill>
                <a:latin typeface="Calibri"/>
                <a:cs typeface="Calibri"/>
              </a:rPr>
              <a:t>a</a:t>
            </a:r>
            <a:r>
              <a:rPr sz="3200" b="1" i="1" u="sng" spc="-15" dirty="0">
                <a:uFill>
                  <a:solidFill>
                    <a:srgbClr val="000000"/>
                  </a:solidFill>
                </a:uFill>
                <a:latin typeface="Calibri"/>
                <a:cs typeface="Calibri"/>
              </a:rPr>
              <a:t> </a:t>
            </a:r>
            <a:r>
              <a:rPr sz="3200" b="1" i="1" u="sng" dirty="0">
                <a:uFill>
                  <a:solidFill>
                    <a:srgbClr val="000000"/>
                  </a:solidFill>
                </a:uFill>
                <a:latin typeface="Calibri"/>
                <a:cs typeface="Calibri"/>
              </a:rPr>
              <a:t>judge</a:t>
            </a:r>
            <a:r>
              <a:rPr sz="3200" b="1" i="1" u="sng" spc="-15" dirty="0">
                <a:uFill>
                  <a:solidFill>
                    <a:srgbClr val="000000"/>
                  </a:solidFill>
                </a:uFill>
                <a:latin typeface="Calibri"/>
                <a:cs typeface="Calibri"/>
              </a:rPr>
              <a:t> </a:t>
            </a:r>
            <a:r>
              <a:rPr sz="3200" b="1" i="1" u="sng" dirty="0">
                <a:uFill>
                  <a:solidFill>
                    <a:srgbClr val="000000"/>
                  </a:solidFill>
                </a:uFill>
                <a:latin typeface="Calibri"/>
                <a:cs typeface="Calibri"/>
              </a:rPr>
              <a:t>may</a:t>
            </a:r>
            <a:r>
              <a:rPr sz="3200" b="1" i="1" u="sng" spc="-40" dirty="0">
                <a:uFill>
                  <a:solidFill>
                    <a:srgbClr val="000000"/>
                  </a:solidFill>
                </a:uFill>
                <a:latin typeface="Calibri"/>
                <a:cs typeface="Calibri"/>
              </a:rPr>
              <a:t> </a:t>
            </a:r>
            <a:r>
              <a:rPr sz="3200" b="1" i="1" u="sng" dirty="0">
                <a:uFill>
                  <a:solidFill>
                    <a:srgbClr val="000000"/>
                  </a:solidFill>
                </a:uFill>
                <a:latin typeface="Calibri"/>
                <a:cs typeface="Calibri"/>
              </a:rPr>
              <a:t>be</a:t>
            </a:r>
            <a:r>
              <a:rPr sz="3200" b="1" i="1" u="sng" spc="-20" dirty="0">
                <a:uFill>
                  <a:solidFill>
                    <a:srgbClr val="000000"/>
                  </a:solidFill>
                </a:uFill>
                <a:latin typeface="Calibri"/>
                <a:cs typeface="Calibri"/>
              </a:rPr>
              <a:t> </a:t>
            </a:r>
            <a:r>
              <a:rPr sz="3200" b="1" i="1" u="sng" dirty="0">
                <a:uFill>
                  <a:solidFill>
                    <a:srgbClr val="000000"/>
                  </a:solidFill>
                </a:uFill>
                <a:latin typeface="Calibri"/>
                <a:cs typeface="Calibri"/>
              </a:rPr>
              <a:t>a</a:t>
            </a:r>
            <a:r>
              <a:rPr sz="3200" b="1" i="1" u="sng" spc="-15" dirty="0">
                <a:uFill>
                  <a:solidFill>
                    <a:srgbClr val="000000"/>
                  </a:solidFill>
                </a:uFill>
                <a:latin typeface="Calibri"/>
                <a:cs typeface="Calibri"/>
              </a:rPr>
              <a:t> </a:t>
            </a:r>
            <a:r>
              <a:rPr sz="3200" b="1" i="1" u="sng" dirty="0">
                <a:uFill>
                  <a:solidFill>
                    <a:srgbClr val="000000"/>
                  </a:solidFill>
                </a:uFill>
                <a:latin typeface="Calibri"/>
                <a:cs typeface="Calibri"/>
              </a:rPr>
              <a:t>relative,</a:t>
            </a:r>
            <a:r>
              <a:rPr sz="3200" b="1" i="1" u="sng" spc="-30" dirty="0">
                <a:uFill>
                  <a:solidFill>
                    <a:srgbClr val="000000"/>
                  </a:solidFill>
                </a:uFill>
                <a:latin typeface="Calibri"/>
                <a:cs typeface="Calibri"/>
              </a:rPr>
              <a:t> </a:t>
            </a:r>
            <a:r>
              <a:rPr sz="3200" b="1" i="1" u="sng" dirty="0">
                <a:uFill>
                  <a:solidFill>
                    <a:srgbClr val="000000"/>
                  </a:solidFill>
                </a:uFill>
                <a:latin typeface="Calibri"/>
                <a:cs typeface="Calibri"/>
              </a:rPr>
              <a:t>friend</a:t>
            </a:r>
            <a:r>
              <a:rPr sz="3200" b="1" i="1" u="sng" spc="-30" dirty="0">
                <a:uFill>
                  <a:solidFill>
                    <a:srgbClr val="000000"/>
                  </a:solidFill>
                </a:uFill>
                <a:latin typeface="Calibri"/>
                <a:cs typeface="Calibri"/>
              </a:rPr>
              <a:t> </a:t>
            </a:r>
            <a:r>
              <a:rPr sz="3200" b="1" i="1" u="sng" dirty="0">
                <a:uFill>
                  <a:solidFill>
                    <a:srgbClr val="000000"/>
                  </a:solidFill>
                </a:uFill>
                <a:latin typeface="Calibri"/>
                <a:cs typeface="Calibri"/>
              </a:rPr>
              <a:t>or</a:t>
            </a:r>
            <a:r>
              <a:rPr sz="3200" b="1" i="1" u="sng" spc="-15" dirty="0">
                <a:uFill>
                  <a:solidFill>
                    <a:srgbClr val="000000"/>
                  </a:solidFill>
                </a:uFill>
                <a:latin typeface="Calibri"/>
                <a:cs typeface="Calibri"/>
              </a:rPr>
              <a:t> </a:t>
            </a:r>
            <a:r>
              <a:rPr sz="3200" b="1" i="1" u="sng" spc="-10" dirty="0">
                <a:uFill>
                  <a:solidFill>
                    <a:srgbClr val="000000"/>
                  </a:solidFill>
                </a:uFill>
                <a:latin typeface="Calibri"/>
                <a:cs typeface="Calibri"/>
              </a:rPr>
              <a:t>business</a:t>
            </a:r>
            <a:r>
              <a:rPr sz="3200" b="1" i="1" spc="-10" dirty="0">
                <a:latin typeface="Calibri"/>
                <a:cs typeface="Calibri"/>
              </a:rPr>
              <a:t> </a:t>
            </a:r>
            <a:r>
              <a:rPr sz="3200" b="1" i="1" u="sng" dirty="0">
                <a:uFill>
                  <a:solidFill>
                    <a:srgbClr val="000000"/>
                  </a:solidFill>
                </a:uFill>
                <a:latin typeface="Calibri"/>
                <a:cs typeface="Calibri"/>
              </a:rPr>
              <a:t>associate</a:t>
            </a:r>
            <a:r>
              <a:rPr sz="3200" b="1" i="1" u="sng" spc="-45" dirty="0">
                <a:uFill>
                  <a:solidFill>
                    <a:srgbClr val="000000"/>
                  </a:solidFill>
                </a:uFill>
                <a:latin typeface="Calibri"/>
                <a:cs typeface="Calibri"/>
              </a:rPr>
              <a:t> </a:t>
            </a:r>
            <a:r>
              <a:rPr sz="3200" b="1" i="1" u="sng" dirty="0">
                <a:uFill>
                  <a:solidFill>
                    <a:srgbClr val="000000"/>
                  </a:solidFill>
                </a:uFill>
                <a:latin typeface="Calibri"/>
                <a:cs typeface="Calibri"/>
              </a:rPr>
              <a:t>of</a:t>
            </a:r>
            <a:r>
              <a:rPr sz="3200" b="1" i="1" u="sng" spc="-15" dirty="0">
                <a:uFill>
                  <a:solidFill>
                    <a:srgbClr val="000000"/>
                  </a:solidFill>
                </a:uFill>
                <a:latin typeface="Calibri"/>
                <a:cs typeface="Calibri"/>
              </a:rPr>
              <a:t> </a:t>
            </a:r>
            <a:r>
              <a:rPr sz="3200" b="1" i="1" u="sng" dirty="0">
                <a:uFill>
                  <a:solidFill>
                    <a:srgbClr val="000000"/>
                  </a:solidFill>
                </a:uFill>
                <a:latin typeface="Calibri"/>
                <a:cs typeface="Calibri"/>
              </a:rPr>
              <a:t>a</a:t>
            </a:r>
            <a:r>
              <a:rPr sz="3200" b="1" i="1" u="sng" spc="-15" dirty="0">
                <a:uFill>
                  <a:solidFill>
                    <a:srgbClr val="000000"/>
                  </a:solidFill>
                </a:uFill>
                <a:latin typeface="Calibri"/>
                <a:cs typeface="Calibri"/>
              </a:rPr>
              <a:t> </a:t>
            </a:r>
            <a:r>
              <a:rPr sz="3200" b="1" i="1" u="sng" spc="-10" dirty="0">
                <a:uFill>
                  <a:solidFill>
                    <a:srgbClr val="000000"/>
                  </a:solidFill>
                </a:uFill>
                <a:latin typeface="Calibri"/>
                <a:cs typeface="Calibri"/>
              </a:rPr>
              <a:t>party.(</a:t>
            </a:r>
            <a:r>
              <a:rPr sz="3200" b="1" spc="-10" dirty="0">
                <a:latin typeface="Calibri"/>
                <a:cs typeface="Calibri"/>
              </a:rPr>
              <a:t>RECUSE)</a:t>
            </a:r>
            <a:endParaRPr sz="3200">
              <a:latin typeface="Calibri"/>
              <a:cs typeface="Calibri"/>
            </a:endParaRPr>
          </a:p>
          <a:p>
            <a:pPr marL="355600" marR="318135" indent="-342900">
              <a:lnSpc>
                <a:spcPct val="100000"/>
              </a:lnSpc>
              <a:spcBef>
                <a:spcPts val="765"/>
              </a:spcBef>
              <a:buFont typeface="Arial MT"/>
              <a:buChar char="•"/>
              <a:tabLst>
                <a:tab pos="355600" algn="l"/>
              </a:tabLst>
            </a:pPr>
            <a:r>
              <a:rPr sz="3200" b="1" u="sng" dirty="0">
                <a:uFill>
                  <a:solidFill>
                    <a:srgbClr val="000000"/>
                  </a:solidFill>
                </a:uFill>
                <a:latin typeface="Calibri"/>
                <a:cs typeface="Calibri"/>
              </a:rPr>
              <a:t>Prejudiced</a:t>
            </a:r>
            <a:r>
              <a:rPr sz="3200" b="1" u="sng" spc="-105" dirty="0">
                <a:uFill>
                  <a:solidFill>
                    <a:srgbClr val="000000"/>
                  </a:solidFill>
                </a:uFill>
                <a:latin typeface="Calibri"/>
                <a:cs typeface="Calibri"/>
              </a:rPr>
              <a:t> </a:t>
            </a:r>
            <a:r>
              <a:rPr sz="3200" b="1" u="sng" dirty="0">
                <a:uFill>
                  <a:solidFill>
                    <a:srgbClr val="000000"/>
                  </a:solidFill>
                </a:uFill>
                <a:latin typeface="Calibri"/>
                <a:cs typeface="Calibri"/>
              </a:rPr>
              <a:t>towards</a:t>
            </a:r>
            <a:r>
              <a:rPr sz="3200" b="1" u="sng" spc="-110" dirty="0">
                <a:uFill>
                  <a:solidFill>
                    <a:srgbClr val="000000"/>
                  </a:solidFill>
                </a:uFill>
                <a:latin typeface="Calibri"/>
                <a:cs typeface="Calibri"/>
              </a:rPr>
              <a:t> </a:t>
            </a:r>
            <a:r>
              <a:rPr sz="3200" b="1" u="sng" dirty="0">
                <a:uFill>
                  <a:solidFill>
                    <a:srgbClr val="000000"/>
                  </a:solidFill>
                </a:uFill>
                <a:latin typeface="Calibri"/>
                <a:cs typeface="Calibri"/>
              </a:rPr>
              <a:t>the</a:t>
            </a:r>
            <a:r>
              <a:rPr sz="3200" b="1" u="sng" spc="-95" dirty="0">
                <a:uFill>
                  <a:solidFill>
                    <a:srgbClr val="000000"/>
                  </a:solidFill>
                </a:uFill>
                <a:latin typeface="Calibri"/>
                <a:cs typeface="Calibri"/>
              </a:rPr>
              <a:t> </a:t>
            </a:r>
            <a:r>
              <a:rPr sz="3200" b="1" u="sng" dirty="0">
                <a:uFill>
                  <a:solidFill>
                    <a:srgbClr val="000000"/>
                  </a:solidFill>
                </a:uFill>
                <a:latin typeface="Calibri"/>
                <a:cs typeface="Calibri"/>
              </a:rPr>
              <a:t>other=</a:t>
            </a:r>
            <a:r>
              <a:rPr sz="3200" dirty="0">
                <a:latin typeface="Calibri"/>
                <a:cs typeface="Calibri"/>
              </a:rPr>
              <a:t>He</a:t>
            </a:r>
            <a:r>
              <a:rPr sz="3200" spc="-90" dirty="0">
                <a:latin typeface="Calibri"/>
                <a:cs typeface="Calibri"/>
              </a:rPr>
              <a:t> </a:t>
            </a:r>
            <a:r>
              <a:rPr sz="3200" dirty="0">
                <a:latin typeface="Calibri"/>
                <a:cs typeface="Calibri"/>
              </a:rPr>
              <a:t>may</a:t>
            </a:r>
            <a:r>
              <a:rPr sz="3200" spc="-80" dirty="0">
                <a:latin typeface="Calibri"/>
                <a:cs typeface="Calibri"/>
              </a:rPr>
              <a:t> </a:t>
            </a:r>
            <a:r>
              <a:rPr sz="3200" dirty="0">
                <a:latin typeface="Calibri"/>
                <a:cs typeface="Calibri"/>
              </a:rPr>
              <a:t>have</a:t>
            </a:r>
            <a:r>
              <a:rPr sz="3200" spc="-80" dirty="0">
                <a:latin typeface="Calibri"/>
                <a:cs typeface="Calibri"/>
              </a:rPr>
              <a:t> </a:t>
            </a:r>
            <a:r>
              <a:rPr sz="3200" spc="-20" dirty="0">
                <a:latin typeface="Calibri"/>
                <a:cs typeface="Calibri"/>
              </a:rPr>
              <a:t>some </a:t>
            </a:r>
            <a:r>
              <a:rPr sz="3200" dirty="0">
                <a:latin typeface="Calibri"/>
                <a:cs typeface="Calibri"/>
              </a:rPr>
              <a:t>personal</a:t>
            </a:r>
            <a:r>
              <a:rPr sz="3200" spc="-85" dirty="0">
                <a:latin typeface="Calibri"/>
                <a:cs typeface="Calibri"/>
              </a:rPr>
              <a:t> </a:t>
            </a:r>
            <a:r>
              <a:rPr sz="3200" dirty="0">
                <a:latin typeface="Calibri"/>
                <a:cs typeface="Calibri"/>
              </a:rPr>
              <a:t>grudge,</a:t>
            </a:r>
            <a:r>
              <a:rPr sz="3200" spc="-75" dirty="0">
                <a:latin typeface="Calibri"/>
                <a:cs typeface="Calibri"/>
              </a:rPr>
              <a:t> </a:t>
            </a:r>
            <a:r>
              <a:rPr sz="3200" dirty="0">
                <a:latin typeface="Calibri"/>
                <a:cs typeface="Calibri"/>
              </a:rPr>
              <a:t>enmity</a:t>
            </a:r>
            <a:r>
              <a:rPr sz="3200" spc="-80" dirty="0">
                <a:latin typeface="Calibri"/>
                <a:cs typeface="Calibri"/>
              </a:rPr>
              <a:t> </a:t>
            </a:r>
            <a:r>
              <a:rPr sz="3200" dirty="0">
                <a:latin typeface="Calibri"/>
                <a:cs typeface="Calibri"/>
              </a:rPr>
              <a:t>or</a:t>
            </a:r>
            <a:r>
              <a:rPr sz="3200" spc="-80" dirty="0">
                <a:latin typeface="Calibri"/>
                <a:cs typeface="Calibri"/>
              </a:rPr>
              <a:t> </a:t>
            </a:r>
            <a:r>
              <a:rPr sz="3200" dirty="0">
                <a:latin typeface="Calibri"/>
                <a:cs typeface="Calibri"/>
              </a:rPr>
              <a:t>grievance</a:t>
            </a:r>
            <a:r>
              <a:rPr sz="3200" spc="-95" dirty="0">
                <a:latin typeface="Calibri"/>
                <a:cs typeface="Calibri"/>
              </a:rPr>
              <a:t> </a:t>
            </a:r>
            <a:r>
              <a:rPr sz="3200" spc="-25" dirty="0">
                <a:latin typeface="Calibri"/>
                <a:cs typeface="Calibri"/>
              </a:rPr>
              <a:t>or </a:t>
            </a:r>
            <a:r>
              <a:rPr sz="3200" spc="-10" dirty="0">
                <a:latin typeface="Calibri"/>
                <a:cs typeface="Calibri"/>
              </a:rPr>
              <a:t>professional</a:t>
            </a:r>
            <a:r>
              <a:rPr sz="3200" spc="-85" dirty="0">
                <a:latin typeface="Calibri"/>
                <a:cs typeface="Calibri"/>
              </a:rPr>
              <a:t> </a:t>
            </a:r>
            <a:r>
              <a:rPr sz="3200" dirty="0">
                <a:latin typeface="Calibri"/>
                <a:cs typeface="Calibri"/>
              </a:rPr>
              <a:t>rivalry</a:t>
            </a:r>
            <a:r>
              <a:rPr sz="3200" spc="-100" dirty="0">
                <a:latin typeface="Calibri"/>
                <a:cs typeface="Calibri"/>
              </a:rPr>
              <a:t> </a:t>
            </a:r>
            <a:r>
              <a:rPr sz="3200" spc="-10" dirty="0">
                <a:latin typeface="Calibri"/>
                <a:cs typeface="Calibri"/>
              </a:rPr>
              <a:t>against</a:t>
            </a:r>
            <a:r>
              <a:rPr sz="3200" spc="-90" dirty="0">
                <a:latin typeface="Calibri"/>
                <a:cs typeface="Calibri"/>
              </a:rPr>
              <a:t> </a:t>
            </a:r>
            <a:r>
              <a:rPr sz="3200" dirty="0">
                <a:latin typeface="Calibri"/>
                <a:cs typeface="Calibri"/>
              </a:rPr>
              <a:t>such</a:t>
            </a:r>
            <a:r>
              <a:rPr sz="3200" spc="-100" dirty="0">
                <a:latin typeface="Calibri"/>
                <a:cs typeface="Calibri"/>
              </a:rPr>
              <a:t> </a:t>
            </a:r>
            <a:r>
              <a:rPr sz="3200" spc="-10" dirty="0">
                <a:latin typeface="Calibri"/>
                <a:cs typeface="Calibri"/>
              </a:rPr>
              <a:t>party</a:t>
            </a:r>
            <a:endParaRPr sz="3200">
              <a:latin typeface="Calibri"/>
              <a:cs typeface="Calibri"/>
            </a:endParaRPr>
          </a:p>
          <a:p>
            <a:pPr marL="355600" marR="5080" indent="-342900">
              <a:lnSpc>
                <a:spcPct val="100000"/>
              </a:lnSpc>
              <a:spcBef>
                <a:spcPts val="770"/>
              </a:spcBef>
              <a:buFont typeface="Arial MT"/>
              <a:buChar char="•"/>
              <a:tabLst>
                <a:tab pos="355600" algn="l"/>
              </a:tabLst>
            </a:pPr>
            <a:r>
              <a:rPr sz="3200" b="1" dirty="0">
                <a:latin typeface="Calibri"/>
                <a:cs typeface="Calibri"/>
              </a:rPr>
              <a:t>Prejudice</a:t>
            </a:r>
            <a:r>
              <a:rPr sz="3200" b="1" spc="-75" dirty="0">
                <a:latin typeface="Calibri"/>
                <a:cs typeface="Calibri"/>
              </a:rPr>
              <a:t> </a:t>
            </a:r>
            <a:r>
              <a:rPr sz="3200" b="1" dirty="0">
                <a:latin typeface="Calibri"/>
                <a:cs typeface="Calibri"/>
              </a:rPr>
              <a:t>=</a:t>
            </a:r>
            <a:r>
              <a:rPr sz="3200" b="1" spc="-50" dirty="0">
                <a:latin typeface="Calibri"/>
                <a:cs typeface="Calibri"/>
              </a:rPr>
              <a:t> </a:t>
            </a:r>
            <a:r>
              <a:rPr sz="3200" dirty="0">
                <a:latin typeface="Calibri"/>
                <a:cs typeface="Calibri"/>
              </a:rPr>
              <a:t>an</a:t>
            </a:r>
            <a:r>
              <a:rPr sz="3200" spc="-55" dirty="0">
                <a:latin typeface="Calibri"/>
                <a:cs typeface="Calibri"/>
              </a:rPr>
              <a:t> </a:t>
            </a:r>
            <a:r>
              <a:rPr sz="3200" spc="-20" dirty="0">
                <a:latin typeface="Calibri"/>
                <a:cs typeface="Calibri"/>
              </a:rPr>
              <a:t>unfavorable</a:t>
            </a:r>
            <a:r>
              <a:rPr sz="3200" spc="-85" dirty="0">
                <a:latin typeface="Calibri"/>
                <a:cs typeface="Calibri"/>
              </a:rPr>
              <a:t> </a:t>
            </a:r>
            <a:r>
              <a:rPr sz="3200" dirty="0">
                <a:latin typeface="Calibri"/>
                <a:cs typeface="Calibri"/>
              </a:rPr>
              <a:t>opinion</a:t>
            </a:r>
            <a:r>
              <a:rPr sz="3200" spc="-40" dirty="0">
                <a:latin typeface="Calibri"/>
                <a:cs typeface="Calibri"/>
              </a:rPr>
              <a:t> </a:t>
            </a:r>
            <a:r>
              <a:rPr sz="3200" dirty="0">
                <a:latin typeface="Calibri"/>
                <a:cs typeface="Calibri"/>
              </a:rPr>
              <a:t>or</a:t>
            </a:r>
            <a:r>
              <a:rPr sz="3200" spc="-55" dirty="0">
                <a:latin typeface="Calibri"/>
                <a:cs typeface="Calibri"/>
              </a:rPr>
              <a:t> </a:t>
            </a:r>
            <a:r>
              <a:rPr sz="3200" spc="-10" dirty="0">
                <a:latin typeface="Calibri"/>
                <a:cs typeface="Calibri"/>
              </a:rPr>
              <a:t>feeling </a:t>
            </a:r>
            <a:r>
              <a:rPr sz="3200" dirty="0">
                <a:latin typeface="Calibri"/>
                <a:cs typeface="Calibri"/>
              </a:rPr>
              <a:t>formed</a:t>
            </a:r>
            <a:r>
              <a:rPr sz="3200" spc="-110" dirty="0">
                <a:latin typeface="Calibri"/>
                <a:cs typeface="Calibri"/>
              </a:rPr>
              <a:t> </a:t>
            </a:r>
            <a:r>
              <a:rPr sz="3200" spc="-10" dirty="0">
                <a:latin typeface="Calibri"/>
                <a:cs typeface="Calibri"/>
              </a:rPr>
              <a:t>beforehand</a:t>
            </a:r>
            <a:r>
              <a:rPr sz="3200" spc="-105" dirty="0">
                <a:latin typeface="Calibri"/>
                <a:cs typeface="Calibri"/>
              </a:rPr>
              <a:t> </a:t>
            </a:r>
            <a:r>
              <a:rPr sz="3200" dirty="0">
                <a:latin typeface="Calibri"/>
                <a:cs typeface="Calibri"/>
              </a:rPr>
              <a:t>or</a:t>
            </a:r>
            <a:r>
              <a:rPr sz="3200" spc="-114" dirty="0">
                <a:latin typeface="Calibri"/>
                <a:cs typeface="Calibri"/>
              </a:rPr>
              <a:t> </a:t>
            </a:r>
            <a:r>
              <a:rPr sz="3200" dirty="0">
                <a:latin typeface="Calibri"/>
                <a:cs typeface="Calibri"/>
              </a:rPr>
              <a:t>without</a:t>
            </a:r>
            <a:r>
              <a:rPr sz="3200" spc="-80" dirty="0">
                <a:latin typeface="Calibri"/>
                <a:cs typeface="Calibri"/>
              </a:rPr>
              <a:t> </a:t>
            </a:r>
            <a:r>
              <a:rPr sz="3200" dirty="0">
                <a:latin typeface="Calibri"/>
                <a:cs typeface="Calibri"/>
              </a:rPr>
              <a:t>knowledge,</a:t>
            </a:r>
            <a:r>
              <a:rPr sz="3200" spc="-114" dirty="0">
                <a:latin typeface="Calibri"/>
                <a:cs typeface="Calibri"/>
              </a:rPr>
              <a:t> </a:t>
            </a:r>
            <a:r>
              <a:rPr sz="3200" spc="-10" dirty="0">
                <a:latin typeface="Calibri"/>
                <a:cs typeface="Calibri"/>
              </a:rPr>
              <a:t>thought, </a:t>
            </a:r>
            <a:r>
              <a:rPr sz="3200" dirty="0">
                <a:latin typeface="Calibri"/>
                <a:cs typeface="Calibri"/>
              </a:rPr>
              <a:t>or </a:t>
            </a:r>
            <a:r>
              <a:rPr sz="3200" spc="-10" dirty="0">
                <a:latin typeface="Calibri"/>
                <a:cs typeface="Calibri"/>
              </a:rPr>
              <a:t>reason</a:t>
            </a:r>
            <a:endParaRPr sz="3200">
              <a:latin typeface="Calibri"/>
              <a:cs typeface="Calibri"/>
            </a:endParaRPr>
          </a:p>
          <a:p>
            <a:pPr>
              <a:lnSpc>
                <a:spcPct val="100000"/>
              </a:lnSpc>
              <a:spcBef>
                <a:spcPts val="705"/>
              </a:spcBef>
              <a:buFont typeface="Arial MT"/>
              <a:buChar char="•"/>
            </a:pPr>
            <a:endParaRPr sz="3200">
              <a:latin typeface="Calibri"/>
              <a:cs typeface="Calibri"/>
            </a:endParaRPr>
          </a:p>
          <a:p>
            <a:pPr marL="12700" marR="3475990" indent="342265">
              <a:lnSpc>
                <a:spcPct val="120000"/>
              </a:lnSpc>
              <a:buFont typeface="Arial MT"/>
              <a:buChar char="•"/>
              <a:tabLst>
                <a:tab pos="354965" algn="l"/>
              </a:tabLst>
            </a:pPr>
            <a:r>
              <a:rPr sz="3200" b="1" dirty="0">
                <a:latin typeface="Calibri"/>
                <a:cs typeface="Calibri"/>
              </a:rPr>
              <a:t>Proceeding/Enquiry</a:t>
            </a:r>
            <a:r>
              <a:rPr sz="3200" b="1" spc="-60" dirty="0">
                <a:latin typeface="Calibri"/>
                <a:cs typeface="Calibri"/>
              </a:rPr>
              <a:t> </a:t>
            </a:r>
            <a:r>
              <a:rPr sz="3200" b="1" dirty="0">
                <a:latin typeface="Calibri"/>
                <a:cs typeface="Calibri"/>
              </a:rPr>
              <a:t>is</a:t>
            </a:r>
            <a:r>
              <a:rPr sz="3200" b="1" spc="-5" dirty="0">
                <a:latin typeface="Calibri"/>
                <a:cs typeface="Calibri"/>
              </a:rPr>
              <a:t> </a:t>
            </a:r>
            <a:r>
              <a:rPr sz="3200" b="1" spc="-10" dirty="0">
                <a:latin typeface="Calibri"/>
                <a:cs typeface="Calibri"/>
              </a:rPr>
              <a:t>vitiated </a:t>
            </a:r>
            <a:r>
              <a:rPr sz="3200" b="1" dirty="0">
                <a:latin typeface="Calibri"/>
                <a:cs typeface="Calibri"/>
              </a:rPr>
              <a:t>Vitiate=</a:t>
            </a:r>
            <a:r>
              <a:rPr sz="3200" b="1" spc="-85" dirty="0">
                <a:latin typeface="Calibri"/>
                <a:cs typeface="Calibri"/>
              </a:rPr>
              <a:t> </a:t>
            </a:r>
            <a:r>
              <a:rPr sz="3200" b="1" dirty="0">
                <a:latin typeface="Calibri"/>
                <a:cs typeface="Calibri"/>
              </a:rPr>
              <a:t>become</a:t>
            </a:r>
            <a:r>
              <a:rPr sz="3200" b="1" spc="-95" dirty="0">
                <a:latin typeface="Calibri"/>
                <a:cs typeface="Calibri"/>
              </a:rPr>
              <a:t> </a:t>
            </a:r>
            <a:r>
              <a:rPr sz="3200" b="1" spc="-10" dirty="0">
                <a:latin typeface="Calibri"/>
                <a:cs typeface="Calibri"/>
              </a:rPr>
              <a:t>ineffective</a:t>
            </a:r>
            <a:endParaRPr sz="3200">
              <a:latin typeface="Calibri"/>
              <a:cs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639064" rIns="0" bIns="0" rtlCol="0">
            <a:spAutoFit/>
          </a:bodyPr>
          <a:lstStyle/>
          <a:p>
            <a:pPr marL="806450">
              <a:lnSpc>
                <a:spcPct val="100000"/>
              </a:lnSpc>
              <a:spcBef>
                <a:spcPts val="105"/>
              </a:spcBef>
            </a:pPr>
            <a:r>
              <a:rPr sz="4400" dirty="0"/>
              <a:t>State</a:t>
            </a:r>
            <a:r>
              <a:rPr sz="4400" spc="-95" dirty="0"/>
              <a:t> </a:t>
            </a:r>
            <a:r>
              <a:rPr sz="4400" dirty="0"/>
              <a:t>of</a:t>
            </a:r>
            <a:r>
              <a:rPr sz="4400" spc="-80" dirty="0"/>
              <a:t> </a:t>
            </a:r>
            <a:r>
              <a:rPr sz="4400" spc="-55" dirty="0"/>
              <a:t>U</a:t>
            </a:r>
            <a:r>
              <a:rPr sz="4400" spc="15" dirty="0"/>
              <a:t>.</a:t>
            </a:r>
            <a:r>
              <a:rPr sz="4400" spc="-540" dirty="0"/>
              <a:t>P</a:t>
            </a:r>
            <a:r>
              <a:rPr sz="4400" spc="15" dirty="0"/>
              <a:t>.</a:t>
            </a:r>
            <a:r>
              <a:rPr sz="4400" spc="-85" dirty="0"/>
              <a:t> </a:t>
            </a:r>
            <a:r>
              <a:rPr sz="4400" spc="-135" dirty="0"/>
              <a:t>v.</a:t>
            </a:r>
            <a:r>
              <a:rPr sz="4400" spc="-85" dirty="0"/>
              <a:t> </a:t>
            </a:r>
            <a:r>
              <a:rPr sz="4400" dirty="0"/>
              <a:t>Mohd.</a:t>
            </a:r>
            <a:r>
              <a:rPr sz="4400" spc="-85" dirty="0"/>
              <a:t> </a:t>
            </a:r>
            <a:r>
              <a:rPr sz="4400" spc="-10" dirty="0"/>
              <a:t>Nooh(1958)</a:t>
            </a:r>
            <a:endParaRPr sz="4400"/>
          </a:p>
        </p:txBody>
      </p:sp>
      <p:sp>
        <p:nvSpPr>
          <p:cNvPr id="3" name="object 3"/>
          <p:cNvSpPr txBox="1"/>
          <p:nvPr/>
        </p:nvSpPr>
        <p:spPr>
          <a:xfrm>
            <a:off x="535940" y="1607261"/>
            <a:ext cx="7956550" cy="2953385"/>
          </a:xfrm>
          <a:prstGeom prst="rect">
            <a:avLst/>
          </a:prstGeom>
        </p:spPr>
        <p:txBody>
          <a:bodyPr vert="horz" wrap="square" lIns="0" tIns="13335" rIns="0" bIns="0" rtlCol="0">
            <a:spAutoFit/>
          </a:bodyPr>
          <a:lstStyle/>
          <a:p>
            <a:pPr marL="354965" indent="-342265">
              <a:lnSpc>
                <a:spcPct val="100000"/>
              </a:lnSpc>
              <a:spcBef>
                <a:spcPts val="105"/>
              </a:spcBef>
              <a:buFont typeface="Arial MT"/>
              <a:buChar char="•"/>
              <a:tabLst>
                <a:tab pos="354965" algn="l"/>
              </a:tabLst>
            </a:pPr>
            <a:r>
              <a:rPr sz="3200" dirty="0">
                <a:latin typeface="Calibri"/>
                <a:cs typeface="Calibri"/>
              </a:rPr>
              <a:t>A</a:t>
            </a:r>
            <a:r>
              <a:rPr sz="3200" spc="-50" dirty="0">
                <a:latin typeface="Calibri"/>
                <a:cs typeface="Calibri"/>
              </a:rPr>
              <a:t> </a:t>
            </a:r>
            <a:r>
              <a:rPr sz="3200" dirty="0">
                <a:latin typeface="Calibri"/>
                <a:cs typeface="Calibri"/>
              </a:rPr>
              <a:t>departmental</a:t>
            </a:r>
            <a:r>
              <a:rPr sz="3200" spc="-30" dirty="0">
                <a:latin typeface="Calibri"/>
                <a:cs typeface="Calibri"/>
              </a:rPr>
              <a:t> </a:t>
            </a:r>
            <a:r>
              <a:rPr sz="3200" dirty="0">
                <a:latin typeface="Calibri"/>
                <a:cs typeface="Calibri"/>
              </a:rPr>
              <a:t>enquiry</a:t>
            </a:r>
            <a:r>
              <a:rPr sz="3200" spc="-20" dirty="0">
                <a:latin typeface="Calibri"/>
                <a:cs typeface="Calibri"/>
              </a:rPr>
              <a:t> </a:t>
            </a:r>
            <a:r>
              <a:rPr sz="3200" dirty="0">
                <a:latin typeface="Calibri"/>
                <a:cs typeface="Calibri"/>
              </a:rPr>
              <a:t>was</a:t>
            </a:r>
            <a:r>
              <a:rPr sz="3200" spc="-45" dirty="0">
                <a:latin typeface="Calibri"/>
                <a:cs typeface="Calibri"/>
              </a:rPr>
              <a:t> </a:t>
            </a:r>
            <a:r>
              <a:rPr sz="3200" dirty="0">
                <a:latin typeface="Calibri"/>
                <a:cs typeface="Calibri"/>
              </a:rPr>
              <a:t>held</a:t>
            </a:r>
            <a:r>
              <a:rPr sz="3200" spc="-40" dirty="0">
                <a:latin typeface="Calibri"/>
                <a:cs typeface="Calibri"/>
              </a:rPr>
              <a:t> </a:t>
            </a:r>
            <a:r>
              <a:rPr sz="3200" spc="-10" dirty="0">
                <a:latin typeface="Calibri"/>
                <a:cs typeface="Calibri"/>
              </a:rPr>
              <a:t>against</a:t>
            </a:r>
            <a:r>
              <a:rPr sz="3200" spc="-30" dirty="0">
                <a:latin typeface="Calibri"/>
                <a:cs typeface="Calibri"/>
              </a:rPr>
              <a:t> </a:t>
            </a:r>
            <a:r>
              <a:rPr sz="3200" dirty="0">
                <a:latin typeface="Calibri"/>
                <a:cs typeface="Calibri"/>
              </a:rPr>
              <a:t>A</a:t>
            </a:r>
            <a:r>
              <a:rPr sz="3200" spc="-50" dirty="0">
                <a:latin typeface="Calibri"/>
                <a:cs typeface="Calibri"/>
              </a:rPr>
              <a:t> </a:t>
            </a:r>
            <a:r>
              <a:rPr sz="3200" spc="-25" dirty="0">
                <a:latin typeface="Calibri"/>
                <a:cs typeface="Calibri"/>
              </a:rPr>
              <a:t>by</a:t>
            </a:r>
            <a:endParaRPr sz="3200">
              <a:latin typeface="Calibri"/>
              <a:cs typeface="Calibri"/>
            </a:endParaRPr>
          </a:p>
          <a:p>
            <a:pPr marL="355600" marR="22225">
              <a:lnSpc>
                <a:spcPct val="100000"/>
              </a:lnSpc>
              <a:spcBef>
                <a:spcPts val="5"/>
              </a:spcBef>
            </a:pPr>
            <a:r>
              <a:rPr sz="3200" dirty="0">
                <a:latin typeface="Calibri"/>
                <a:cs typeface="Calibri"/>
              </a:rPr>
              <a:t>B.</a:t>
            </a:r>
            <a:r>
              <a:rPr sz="3200" spc="-40" dirty="0">
                <a:latin typeface="Calibri"/>
                <a:cs typeface="Calibri"/>
              </a:rPr>
              <a:t> </a:t>
            </a:r>
            <a:r>
              <a:rPr sz="3200" b="1" i="1" u="sng" dirty="0">
                <a:uFill>
                  <a:solidFill>
                    <a:srgbClr val="000000"/>
                  </a:solidFill>
                </a:uFill>
                <a:latin typeface="Calibri"/>
                <a:cs typeface="Calibri"/>
              </a:rPr>
              <a:t>As</a:t>
            </a:r>
            <a:r>
              <a:rPr sz="3200" b="1" i="1" u="sng" spc="-40" dirty="0">
                <a:uFill>
                  <a:solidFill>
                    <a:srgbClr val="000000"/>
                  </a:solidFill>
                </a:uFill>
                <a:latin typeface="Calibri"/>
                <a:cs typeface="Calibri"/>
              </a:rPr>
              <a:t> </a:t>
            </a:r>
            <a:r>
              <a:rPr sz="3200" b="1" i="1" u="sng" dirty="0">
                <a:uFill>
                  <a:solidFill>
                    <a:srgbClr val="000000"/>
                  </a:solidFill>
                </a:uFill>
                <a:latin typeface="Calibri"/>
                <a:cs typeface="Calibri"/>
              </a:rPr>
              <a:t>one</a:t>
            </a:r>
            <a:r>
              <a:rPr sz="3200" b="1" i="1" u="sng" spc="-40" dirty="0">
                <a:uFill>
                  <a:solidFill>
                    <a:srgbClr val="000000"/>
                  </a:solidFill>
                </a:uFill>
                <a:latin typeface="Calibri"/>
                <a:cs typeface="Calibri"/>
              </a:rPr>
              <a:t> </a:t>
            </a:r>
            <a:r>
              <a:rPr sz="3200" b="1" i="1" u="sng" dirty="0">
                <a:uFill>
                  <a:solidFill>
                    <a:srgbClr val="000000"/>
                  </a:solidFill>
                </a:uFill>
                <a:latin typeface="Calibri"/>
                <a:cs typeface="Calibri"/>
              </a:rPr>
              <a:t>of</a:t>
            </a:r>
            <a:r>
              <a:rPr sz="3200" b="1" i="1" u="sng" spc="-40" dirty="0">
                <a:uFill>
                  <a:solidFill>
                    <a:srgbClr val="000000"/>
                  </a:solidFill>
                </a:uFill>
                <a:latin typeface="Calibri"/>
                <a:cs typeface="Calibri"/>
              </a:rPr>
              <a:t> </a:t>
            </a:r>
            <a:r>
              <a:rPr sz="3200" b="1" i="1" u="sng" dirty="0">
                <a:uFill>
                  <a:solidFill>
                    <a:srgbClr val="000000"/>
                  </a:solidFill>
                </a:uFill>
                <a:latin typeface="Calibri"/>
                <a:cs typeface="Calibri"/>
              </a:rPr>
              <a:t>the</a:t>
            </a:r>
            <a:r>
              <a:rPr sz="3200" b="1" i="1" u="sng" spc="-40" dirty="0">
                <a:uFill>
                  <a:solidFill>
                    <a:srgbClr val="000000"/>
                  </a:solidFill>
                </a:uFill>
                <a:latin typeface="Calibri"/>
                <a:cs typeface="Calibri"/>
              </a:rPr>
              <a:t> </a:t>
            </a:r>
            <a:r>
              <a:rPr sz="3200" b="1" i="1" u="sng" dirty="0">
                <a:uFill>
                  <a:solidFill>
                    <a:srgbClr val="000000"/>
                  </a:solidFill>
                </a:uFill>
                <a:latin typeface="Calibri"/>
                <a:cs typeface="Calibri"/>
              </a:rPr>
              <a:t>witnesses</a:t>
            </a:r>
            <a:r>
              <a:rPr sz="3200" b="1" i="1" u="sng" spc="-40" dirty="0">
                <a:uFill>
                  <a:solidFill>
                    <a:srgbClr val="000000"/>
                  </a:solidFill>
                </a:uFill>
                <a:latin typeface="Calibri"/>
                <a:cs typeface="Calibri"/>
              </a:rPr>
              <a:t> </a:t>
            </a:r>
            <a:r>
              <a:rPr sz="3200" b="1" i="1" u="sng" dirty="0">
                <a:uFill>
                  <a:solidFill>
                    <a:srgbClr val="000000"/>
                  </a:solidFill>
                </a:uFill>
                <a:latin typeface="Calibri"/>
                <a:cs typeface="Calibri"/>
              </a:rPr>
              <a:t>turned</a:t>
            </a:r>
            <a:r>
              <a:rPr sz="3200" b="1" i="1" u="sng" spc="-45" dirty="0">
                <a:uFill>
                  <a:solidFill>
                    <a:srgbClr val="000000"/>
                  </a:solidFill>
                </a:uFill>
                <a:latin typeface="Calibri"/>
                <a:cs typeface="Calibri"/>
              </a:rPr>
              <a:t> </a:t>
            </a:r>
            <a:r>
              <a:rPr sz="3200" b="1" i="1" u="sng" dirty="0">
                <a:uFill>
                  <a:solidFill>
                    <a:srgbClr val="000000"/>
                  </a:solidFill>
                </a:uFill>
                <a:latin typeface="Calibri"/>
                <a:cs typeface="Calibri"/>
              </a:rPr>
              <a:t>hostile,</a:t>
            </a:r>
            <a:r>
              <a:rPr sz="3200" b="1" i="1" u="sng" spc="-55" dirty="0">
                <a:uFill>
                  <a:solidFill>
                    <a:srgbClr val="000000"/>
                  </a:solidFill>
                </a:uFill>
                <a:latin typeface="Calibri"/>
                <a:cs typeface="Calibri"/>
              </a:rPr>
              <a:t> </a:t>
            </a:r>
            <a:r>
              <a:rPr sz="3200" b="1" i="1" u="sng" spc="-50" dirty="0">
                <a:uFill>
                  <a:solidFill>
                    <a:srgbClr val="000000"/>
                  </a:solidFill>
                </a:uFill>
                <a:latin typeface="Calibri"/>
                <a:cs typeface="Calibri"/>
              </a:rPr>
              <a:t>B</a:t>
            </a:r>
            <a:r>
              <a:rPr sz="3200" b="1" i="1" spc="-50" dirty="0">
                <a:latin typeface="Calibri"/>
                <a:cs typeface="Calibri"/>
              </a:rPr>
              <a:t> </a:t>
            </a:r>
            <a:r>
              <a:rPr sz="3200" b="1" i="1" u="sng" dirty="0">
                <a:uFill>
                  <a:solidFill>
                    <a:srgbClr val="000000"/>
                  </a:solidFill>
                </a:uFill>
                <a:latin typeface="Calibri"/>
                <a:cs typeface="Calibri"/>
              </a:rPr>
              <a:t>left</a:t>
            </a:r>
            <a:r>
              <a:rPr sz="3200" b="1" i="1" u="sng" spc="-55" dirty="0">
                <a:uFill>
                  <a:solidFill>
                    <a:srgbClr val="000000"/>
                  </a:solidFill>
                </a:uFill>
                <a:latin typeface="Calibri"/>
                <a:cs typeface="Calibri"/>
              </a:rPr>
              <a:t> </a:t>
            </a:r>
            <a:r>
              <a:rPr sz="3200" b="1" i="1" u="sng" dirty="0">
                <a:uFill>
                  <a:solidFill>
                    <a:srgbClr val="000000"/>
                  </a:solidFill>
                </a:uFill>
                <a:latin typeface="Calibri"/>
                <a:cs typeface="Calibri"/>
              </a:rPr>
              <a:t>the</a:t>
            </a:r>
            <a:r>
              <a:rPr sz="3200" b="1" i="1" u="sng" spc="-55" dirty="0">
                <a:uFill>
                  <a:solidFill>
                    <a:srgbClr val="000000"/>
                  </a:solidFill>
                </a:uFill>
                <a:latin typeface="Calibri"/>
                <a:cs typeface="Calibri"/>
              </a:rPr>
              <a:t> </a:t>
            </a:r>
            <a:r>
              <a:rPr sz="3200" b="1" i="1" u="sng" dirty="0">
                <a:uFill>
                  <a:solidFill>
                    <a:srgbClr val="000000"/>
                  </a:solidFill>
                </a:uFill>
                <a:latin typeface="Calibri"/>
                <a:cs typeface="Calibri"/>
              </a:rPr>
              <a:t>enquiry,</a:t>
            </a:r>
            <a:r>
              <a:rPr sz="3200" b="1" i="1" u="sng" spc="-90" dirty="0">
                <a:uFill>
                  <a:solidFill>
                    <a:srgbClr val="000000"/>
                  </a:solidFill>
                </a:uFill>
                <a:latin typeface="Calibri"/>
                <a:cs typeface="Calibri"/>
              </a:rPr>
              <a:t> </a:t>
            </a:r>
            <a:r>
              <a:rPr sz="3200" b="1" i="1" u="sng" dirty="0">
                <a:uFill>
                  <a:solidFill>
                    <a:srgbClr val="000000"/>
                  </a:solidFill>
                </a:uFill>
                <a:latin typeface="Calibri"/>
                <a:cs typeface="Calibri"/>
              </a:rPr>
              <a:t>gave</a:t>
            </a:r>
            <a:r>
              <a:rPr sz="3200" b="1" i="1" u="sng" spc="-60" dirty="0">
                <a:uFill>
                  <a:solidFill>
                    <a:srgbClr val="000000"/>
                  </a:solidFill>
                </a:uFill>
                <a:latin typeface="Calibri"/>
                <a:cs typeface="Calibri"/>
              </a:rPr>
              <a:t> </a:t>
            </a:r>
            <a:r>
              <a:rPr sz="3200" b="1" i="1" u="sng" dirty="0">
                <a:uFill>
                  <a:solidFill>
                    <a:srgbClr val="000000"/>
                  </a:solidFill>
                </a:uFill>
                <a:latin typeface="Calibri"/>
                <a:cs typeface="Calibri"/>
              </a:rPr>
              <a:t>evidence</a:t>
            </a:r>
            <a:r>
              <a:rPr sz="3200" b="1" i="1" u="sng" spc="-70" dirty="0">
                <a:uFill>
                  <a:solidFill>
                    <a:srgbClr val="000000"/>
                  </a:solidFill>
                </a:uFill>
                <a:latin typeface="Calibri"/>
                <a:cs typeface="Calibri"/>
              </a:rPr>
              <a:t> </a:t>
            </a:r>
            <a:r>
              <a:rPr sz="3200" b="1" i="1" u="sng" dirty="0">
                <a:uFill>
                  <a:solidFill>
                    <a:srgbClr val="000000"/>
                  </a:solidFill>
                </a:uFill>
                <a:latin typeface="Calibri"/>
                <a:cs typeface="Calibri"/>
              </a:rPr>
              <a:t>against</a:t>
            </a:r>
            <a:r>
              <a:rPr sz="3200" b="1" i="1" u="sng" spc="-55" dirty="0">
                <a:uFill>
                  <a:solidFill>
                    <a:srgbClr val="000000"/>
                  </a:solidFill>
                </a:uFill>
                <a:latin typeface="Calibri"/>
                <a:cs typeface="Calibri"/>
              </a:rPr>
              <a:t> </a:t>
            </a:r>
            <a:r>
              <a:rPr sz="3200" b="1" i="1" u="sng" spc="-25" dirty="0">
                <a:uFill>
                  <a:solidFill>
                    <a:srgbClr val="000000"/>
                  </a:solidFill>
                </a:uFill>
                <a:latin typeface="Calibri"/>
                <a:cs typeface="Calibri"/>
              </a:rPr>
              <a:t>A,</a:t>
            </a:r>
            <a:r>
              <a:rPr sz="3200" b="1" i="1" spc="-25" dirty="0">
                <a:latin typeface="Calibri"/>
                <a:cs typeface="Calibri"/>
              </a:rPr>
              <a:t> </a:t>
            </a:r>
            <a:r>
              <a:rPr sz="3200" b="1" i="1" u="sng" dirty="0">
                <a:uFill>
                  <a:solidFill>
                    <a:srgbClr val="000000"/>
                  </a:solidFill>
                </a:uFill>
                <a:latin typeface="Calibri"/>
                <a:cs typeface="Calibri"/>
              </a:rPr>
              <a:t>resumed</a:t>
            </a:r>
            <a:r>
              <a:rPr sz="3200" b="1" i="1" u="sng" spc="-15" dirty="0">
                <a:uFill>
                  <a:solidFill>
                    <a:srgbClr val="000000"/>
                  </a:solidFill>
                </a:uFill>
                <a:latin typeface="Calibri"/>
                <a:cs typeface="Calibri"/>
              </a:rPr>
              <a:t> </a:t>
            </a:r>
            <a:r>
              <a:rPr sz="3200" b="1" i="1" u="sng" dirty="0">
                <a:uFill>
                  <a:solidFill>
                    <a:srgbClr val="000000"/>
                  </a:solidFill>
                </a:uFill>
                <a:latin typeface="Calibri"/>
                <a:cs typeface="Calibri"/>
              </a:rPr>
              <a:t>to</a:t>
            </a:r>
            <a:r>
              <a:rPr sz="3200" b="1" i="1" u="sng" spc="-15" dirty="0">
                <a:uFill>
                  <a:solidFill>
                    <a:srgbClr val="000000"/>
                  </a:solidFill>
                </a:uFill>
                <a:latin typeface="Calibri"/>
                <a:cs typeface="Calibri"/>
              </a:rPr>
              <a:t> </a:t>
            </a:r>
            <a:r>
              <a:rPr sz="3200" b="1" i="1" u="sng" dirty="0">
                <a:uFill>
                  <a:solidFill>
                    <a:srgbClr val="000000"/>
                  </a:solidFill>
                </a:uFill>
                <a:latin typeface="Calibri"/>
                <a:cs typeface="Calibri"/>
              </a:rPr>
              <a:t>complete</a:t>
            </a:r>
            <a:r>
              <a:rPr sz="3200" b="1" i="1" u="sng" spc="-55" dirty="0">
                <a:uFill>
                  <a:solidFill>
                    <a:srgbClr val="000000"/>
                  </a:solidFill>
                </a:uFill>
                <a:latin typeface="Calibri"/>
                <a:cs typeface="Calibri"/>
              </a:rPr>
              <a:t> </a:t>
            </a:r>
            <a:r>
              <a:rPr sz="3200" b="1" i="1" u="sng" dirty="0">
                <a:uFill>
                  <a:solidFill>
                    <a:srgbClr val="000000"/>
                  </a:solidFill>
                </a:uFill>
                <a:latin typeface="Calibri"/>
                <a:cs typeface="Calibri"/>
              </a:rPr>
              <a:t>the</a:t>
            </a:r>
            <a:r>
              <a:rPr sz="3200" b="1" i="1" u="sng" spc="-10" dirty="0">
                <a:uFill>
                  <a:solidFill>
                    <a:srgbClr val="000000"/>
                  </a:solidFill>
                </a:uFill>
                <a:latin typeface="Calibri"/>
                <a:cs typeface="Calibri"/>
              </a:rPr>
              <a:t> </a:t>
            </a:r>
            <a:r>
              <a:rPr sz="3200" b="1" i="1" u="sng" dirty="0">
                <a:uFill>
                  <a:solidFill>
                    <a:srgbClr val="000000"/>
                  </a:solidFill>
                </a:uFill>
                <a:latin typeface="Calibri"/>
                <a:cs typeface="Calibri"/>
              </a:rPr>
              <a:t>enquiry</a:t>
            </a:r>
            <a:r>
              <a:rPr sz="3200" b="1" i="1" u="sng" spc="-35" dirty="0">
                <a:uFill>
                  <a:solidFill>
                    <a:srgbClr val="000000"/>
                  </a:solidFill>
                </a:uFill>
                <a:latin typeface="Calibri"/>
                <a:cs typeface="Calibri"/>
              </a:rPr>
              <a:t> </a:t>
            </a:r>
            <a:r>
              <a:rPr sz="3200" b="1" i="1" u="sng" dirty="0">
                <a:uFill>
                  <a:solidFill>
                    <a:srgbClr val="000000"/>
                  </a:solidFill>
                </a:uFill>
                <a:latin typeface="Calibri"/>
                <a:cs typeface="Calibri"/>
              </a:rPr>
              <a:t>and</a:t>
            </a:r>
            <a:r>
              <a:rPr sz="3200" b="1" i="1" u="sng" spc="-15" dirty="0">
                <a:uFill>
                  <a:solidFill>
                    <a:srgbClr val="000000"/>
                  </a:solidFill>
                </a:uFill>
                <a:latin typeface="Calibri"/>
                <a:cs typeface="Calibri"/>
              </a:rPr>
              <a:t> </a:t>
            </a:r>
            <a:r>
              <a:rPr sz="3200" b="1" i="1" u="sng" spc="-10" dirty="0">
                <a:uFill>
                  <a:solidFill>
                    <a:srgbClr val="000000"/>
                  </a:solidFill>
                </a:uFill>
                <a:latin typeface="Calibri"/>
                <a:cs typeface="Calibri"/>
              </a:rPr>
              <a:t>passed</a:t>
            </a:r>
            <a:r>
              <a:rPr sz="3200" b="1" i="1" spc="-10" dirty="0">
                <a:latin typeface="Calibri"/>
                <a:cs typeface="Calibri"/>
              </a:rPr>
              <a:t> </a:t>
            </a:r>
            <a:r>
              <a:rPr sz="3200" b="1" i="1" u="sng" dirty="0">
                <a:uFill>
                  <a:solidFill>
                    <a:srgbClr val="000000"/>
                  </a:solidFill>
                </a:uFill>
                <a:latin typeface="Calibri"/>
                <a:cs typeface="Calibri"/>
              </a:rPr>
              <a:t>an</a:t>
            </a:r>
            <a:r>
              <a:rPr sz="3200" b="1" i="1" u="sng" spc="-45" dirty="0">
                <a:uFill>
                  <a:solidFill>
                    <a:srgbClr val="000000"/>
                  </a:solidFill>
                </a:uFill>
                <a:latin typeface="Calibri"/>
                <a:cs typeface="Calibri"/>
              </a:rPr>
              <a:t> </a:t>
            </a:r>
            <a:r>
              <a:rPr sz="3200" b="1" i="1" u="sng" dirty="0">
                <a:uFill>
                  <a:solidFill>
                    <a:srgbClr val="000000"/>
                  </a:solidFill>
                </a:uFill>
                <a:latin typeface="Calibri"/>
                <a:cs typeface="Calibri"/>
              </a:rPr>
              <a:t>order</a:t>
            </a:r>
            <a:r>
              <a:rPr sz="3200" b="1" i="1" u="sng" spc="-35" dirty="0">
                <a:uFill>
                  <a:solidFill>
                    <a:srgbClr val="000000"/>
                  </a:solidFill>
                </a:uFill>
                <a:latin typeface="Calibri"/>
                <a:cs typeface="Calibri"/>
              </a:rPr>
              <a:t> </a:t>
            </a:r>
            <a:r>
              <a:rPr sz="3200" b="1" i="1" u="sng" dirty="0">
                <a:uFill>
                  <a:solidFill>
                    <a:srgbClr val="000000"/>
                  </a:solidFill>
                </a:uFill>
                <a:latin typeface="Calibri"/>
                <a:cs typeface="Calibri"/>
              </a:rPr>
              <a:t>of</a:t>
            </a:r>
            <a:r>
              <a:rPr sz="3200" b="1" i="1" u="sng" spc="-40" dirty="0">
                <a:uFill>
                  <a:solidFill>
                    <a:srgbClr val="000000"/>
                  </a:solidFill>
                </a:uFill>
                <a:latin typeface="Calibri"/>
                <a:cs typeface="Calibri"/>
              </a:rPr>
              <a:t> </a:t>
            </a:r>
            <a:r>
              <a:rPr sz="3200" b="1" i="1" u="sng" dirty="0">
                <a:uFill>
                  <a:solidFill>
                    <a:srgbClr val="000000"/>
                  </a:solidFill>
                </a:uFill>
                <a:latin typeface="Calibri"/>
                <a:cs typeface="Calibri"/>
              </a:rPr>
              <a:t>dismissal</a:t>
            </a:r>
            <a:r>
              <a:rPr sz="3200" dirty="0">
                <a:latin typeface="Calibri"/>
                <a:cs typeface="Calibri"/>
              </a:rPr>
              <a:t>.</a:t>
            </a:r>
            <a:r>
              <a:rPr sz="3200" spc="-55" dirty="0">
                <a:latin typeface="Calibri"/>
                <a:cs typeface="Calibri"/>
              </a:rPr>
              <a:t> </a:t>
            </a:r>
            <a:r>
              <a:rPr sz="3200" dirty="0">
                <a:latin typeface="Calibri"/>
                <a:cs typeface="Calibri"/>
              </a:rPr>
              <a:t>The</a:t>
            </a:r>
            <a:r>
              <a:rPr sz="3200" spc="-35" dirty="0">
                <a:latin typeface="Calibri"/>
                <a:cs typeface="Calibri"/>
              </a:rPr>
              <a:t> </a:t>
            </a:r>
            <a:r>
              <a:rPr sz="3200" dirty="0">
                <a:latin typeface="Calibri"/>
                <a:cs typeface="Calibri"/>
              </a:rPr>
              <a:t>Supreme</a:t>
            </a:r>
            <a:r>
              <a:rPr sz="3200" spc="-60" dirty="0">
                <a:latin typeface="Calibri"/>
                <a:cs typeface="Calibri"/>
              </a:rPr>
              <a:t> </a:t>
            </a:r>
            <a:r>
              <a:rPr sz="3200" dirty="0">
                <a:latin typeface="Calibri"/>
                <a:cs typeface="Calibri"/>
              </a:rPr>
              <a:t>Court</a:t>
            </a:r>
            <a:r>
              <a:rPr sz="3200" spc="-30" dirty="0">
                <a:latin typeface="Calibri"/>
                <a:cs typeface="Calibri"/>
              </a:rPr>
              <a:t> </a:t>
            </a:r>
            <a:r>
              <a:rPr sz="3200" spc="-25" dirty="0">
                <a:latin typeface="Calibri"/>
                <a:cs typeface="Calibri"/>
              </a:rPr>
              <a:t>set </a:t>
            </a:r>
            <a:r>
              <a:rPr sz="3200" dirty="0">
                <a:latin typeface="Calibri"/>
                <a:cs typeface="Calibri"/>
              </a:rPr>
              <a:t>aside</a:t>
            </a:r>
            <a:r>
              <a:rPr sz="3200" spc="-15" dirty="0">
                <a:latin typeface="Calibri"/>
                <a:cs typeface="Calibri"/>
              </a:rPr>
              <a:t> </a:t>
            </a:r>
            <a:r>
              <a:rPr sz="3200" dirty="0">
                <a:latin typeface="Calibri"/>
                <a:cs typeface="Calibri"/>
              </a:rPr>
              <a:t>the</a:t>
            </a:r>
            <a:r>
              <a:rPr sz="3200" spc="-10" dirty="0">
                <a:latin typeface="Calibri"/>
                <a:cs typeface="Calibri"/>
              </a:rPr>
              <a:t> </a:t>
            </a:r>
            <a:r>
              <a:rPr sz="3200" dirty="0">
                <a:latin typeface="Calibri"/>
                <a:cs typeface="Calibri"/>
              </a:rPr>
              <a:t>order</a:t>
            </a:r>
            <a:r>
              <a:rPr sz="3200" spc="-10" dirty="0">
                <a:latin typeface="Calibri"/>
                <a:cs typeface="Calibri"/>
              </a:rPr>
              <a:t> </a:t>
            </a:r>
            <a:r>
              <a:rPr sz="3200" dirty="0">
                <a:latin typeface="Calibri"/>
                <a:cs typeface="Calibri"/>
              </a:rPr>
              <a:t>of</a:t>
            </a:r>
            <a:r>
              <a:rPr sz="3200" spc="-10" dirty="0">
                <a:latin typeface="Calibri"/>
                <a:cs typeface="Calibri"/>
              </a:rPr>
              <a:t> dismissal</a:t>
            </a:r>
            <a:endParaRPr sz="3200">
              <a:latin typeface="Calibri"/>
              <a:cs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82778" rIns="0" bIns="0" rtlCol="0">
            <a:spAutoFit/>
          </a:bodyPr>
          <a:lstStyle/>
          <a:p>
            <a:pPr marL="647700">
              <a:lnSpc>
                <a:spcPct val="100000"/>
              </a:lnSpc>
              <a:spcBef>
                <a:spcPts val="105"/>
              </a:spcBef>
            </a:pPr>
            <a:r>
              <a:rPr sz="4400" dirty="0"/>
              <a:t>A.K.Kraipak</a:t>
            </a:r>
            <a:r>
              <a:rPr sz="4400" spc="-70" dirty="0"/>
              <a:t> </a:t>
            </a:r>
            <a:r>
              <a:rPr sz="4400" spc="-135" dirty="0"/>
              <a:t>v.</a:t>
            </a:r>
            <a:r>
              <a:rPr sz="4400" spc="-70" dirty="0"/>
              <a:t> </a:t>
            </a:r>
            <a:r>
              <a:rPr sz="4400" dirty="0"/>
              <a:t>Union</a:t>
            </a:r>
            <a:r>
              <a:rPr sz="4400" spc="-65" dirty="0"/>
              <a:t> </a:t>
            </a:r>
            <a:r>
              <a:rPr sz="4400" dirty="0"/>
              <a:t>of</a:t>
            </a:r>
            <a:r>
              <a:rPr sz="4400" spc="-65" dirty="0"/>
              <a:t> </a:t>
            </a:r>
            <a:r>
              <a:rPr sz="4400" dirty="0"/>
              <a:t>India</a:t>
            </a:r>
            <a:r>
              <a:rPr sz="4400" spc="-55" dirty="0"/>
              <a:t> </a:t>
            </a:r>
            <a:r>
              <a:rPr sz="4400" spc="-10" dirty="0"/>
              <a:t>(1969)</a:t>
            </a:r>
            <a:endParaRPr sz="4400"/>
          </a:p>
        </p:txBody>
      </p:sp>
      <p:sp>
        <p:nvSpPr>
          <p:cNvPr id="3" name="object 3"/>
          <p:cNvSpPr txBox="1"/>
          <p:nvPr/>
        </p:nvSpPr>
        <p:spPr>
          <a:xfrm>
            <a:off x="78739" y="1203782"/>
            <a:ext cx="8948420" cy="5489575"/>
          </a:xfrm>
          <a:prstGeom prst="rect">
            <a:avLst/>
          </a:prstGeom>
        </p:spPr>
        <p:txBody>
          <a:bodyPr vert="horz" wrap="square" lIns="0" tIns="13335" rIns="0" bIns="0" rtlCol="0">
            <a:spAutoFit/>
          </a:bodyPr>
          <a:lstStyle/>
          <a:p>
            <a:pPr marL="355600" marR="5080" indent="-342900">
              <a:lnSpc>
                <a:spcPct val="100000"/>
              </a:lnSpc>
              <a:spcBef>
                <a:spcPts val="105"/>
              </a:spcBef>
              <a:buFont typeface="Arial MT"/>
              <a:buChar char="•"/>
              <a:tabLst>
                <a:tab pos="355600" algn="l"/>
              </a:tabLst>
            </a:pPr>
            <a:r>
              <a:rPr sz="3200" dirty="0">
                <a:latin typeface="Calibri"/>
                <a:cs typeface="Calibri"/>
              </a:rPr>
              <a:t>One</a:t>
            </a:r>
            <a:r>
              <a:rPr sz="3200" spc="-45" dirty="0">
                <a:latin typeface="Calibri"/>
                <a:cs typeface="Calibri"/>
              </a:rPr>
              <a:t> </a:t>
            </a:r>
            <a:r>
              <a:rPr sz="3200" dirty="0">
                <a:latin typeface="Calibri"/>
                <a:cs typeface="Calibri"/>
              </a:rPr>
              <a:t>N</a:t>
            </a:r>
            <a:r>
              <a:rPr sz="3200" spc="-55" dirty="0">
                <a:latin typeface="Calibri"/>
                <a:cs typeface="Calibri"/>
              </a:rPr>
              <a:t> </a:t>
            </a:r>
            <a:r>
              <a:rPr sz="3200" dirty="0">
                <a:latin typeface="Calibri"/>
                <a:cs typeface="Calibri"/>
              </a:rPr>
              <a:t>was</a:t>
            </a:r>
            <a:r>
              <a:rPr sz="3200" spc="-50" dirty="0">
                <a:latin typeface="Calibri"/>
                <a:cs typeface="Calibri"/>
              </a:rPr>
              <a:t> </a:t>
            </a:r>
            <a:r>
              <a:rPr sz="3200" dirty="0">
                <a:latin typeface="Calibri"/>
                <a:cs typeface="Calibri"/>
              </a:rPr>
              <a:t>a</a:t>
            </a:r>
            <a:r>
              <a:rPr sz="3200" spc="-40" dirty="0">
                <a:latin typeface="Calibri"/>
                <a:cs typeface="Calibri"/>
              </a:rPr>
              <a:t> </a:t>
            </a:r>
            <a:r>
              <a:rPr sz="3200" spc="-10" dirty="0">
                <a:latin typeface="Calibri"/>
                <a:cs typeface="Calibri"/>
              </a:rPr>
              <a:t>candidate</a:t>
            </a:r>
            <a:r>
              <a:rPr sz="3200" spc="-40" dirty="0">
                <a:latin typeface="Calibri"/>
                <a:cs typeface="Calibri"/>
              </a:rPr>
              <a:t> </a:t>
            </a:r>
            <a:r>
              <a:rPr sz="3200" dirty="0">
                <a:latin typeface="Calibri"/>
                <a:cs typeface="Calibri"/>
              </a:rPr>
              <a:t>for</a:t>
            </a:r>
            <a:r>
              <a:rPr sz="3200" spc="-40" dirty="0">
                <a:latin typeface="Calibri"/>
                <a:cs typeface="Calibri"/>
              </a:rPr>
              <a:t> </a:t>
            </a:r>
            <a:r>
              <a:rPr sz="3200" dirty="0">
                <a:latin typeface="Calibri"/>
                <a:cs typeface="Calibri"/>
              </a:rPr>
              <a:t>selection</a:t>
            </a:r>
            <a:r>
              <a:rPr sz="3200" spc="-55" dirty="0">
                <a:latin typeface="Calibri"/>
                <a:cs typeface="Calibri"/>
              </a:rPr>
              <a:t> </a:t>
            </a:r>
            <a:r>
              <a:rPr sz="3200" dirty="0">
                <a:latin typeface="Calibri"/>
                <a:cs typeface="Calibri"/>
              </a:rPr>
              <a:t>to</a:t>
            </a:r>
            <a:r>
              <a:rPr sz="3200" spc="-45" dirty="0">
                <a:latin typeface="Calibri"/>
                <a:cs typeface="Calibri"/>
              </a:rPr>
              <a:t> </a:t>
            </a:r>
            <a:r>
              <a:rPr sz="3200" dirty="0">
                <a:latin typeface="Calibri"/>
                <a:cs typeface="Calibri"/>
              </a:rPr>
              <a:t>the</a:t>
            </a:r>
            <a:r>
              <a:rPr sz="3200" spc="-40" dirty="0">
                <a:latin typeface="Calibri"/>
                <a:cs typeface="Calibri"/>
              </a:rPr>
              <a:t> </a:t>
            </a:r>
            <a:r>
              <a:rPr sz="3200" spc="-10" dirty="0">
                <a:latin typeface="Calibri"/>
                <a:cs typeface="Calibri"/>
              </a:rPr>
              <a:t>Indian </a:t>
            </a:r>
            <a:r>
              <a:rPr sz="3200" dirty="0">
                <a:latin typeface="Calibri"/>
                <a:cs typeface="Calibri"/>
              </a:rPr>
              <a:t>Forest</a:t>
            </a:r>
            <a:r>
              <a:rPr sz="3200" spc="-45" dirty="0">
                <a:latin typeface="Calibri"/>
                <a:cs typeface="Calibri"/>
              </a:rPr>
              <a:t> </a:t>
            </a:r>
            <a:r>
              <a:rPr sz="3200" dirty="0">
                <a:latin typeface="Calibri"/>
                <a:cs typeface="Calibri"/>
              </a:rPr>
              <a:t>Service</a:t>
            </a:r>
            <a:r>
              <a:rPr sz="3200" spc="-65" dirty="0">
                <a:latin typeface="Calibri"/>
                <a:cs typeface="Calibri"/>
              </a:rPr>
              <a:t> </a:t>
            </a:r>
            <a:r>
              <a:rPr sz="3200" dirty="0">
                <a:latin typeface="Calibri"/>
                <a:cs typeface="Calibri"/>
              </a:rPr>
              <a:t>and</a:t>
            </a:r>
            <a:r>
              <a:rPr sz="3200" spc="-25" dirty="0">
                <a:latin typeface="Calibri"/>
                <a:cs typeface="Calibri"/>
              </a:rPr>
              <a:t> </a:t>
            </a:r>
            <a:r>
              <a:rPr sz="3200" dirty="0">
                <a:latin typeface="Calibri"/>
                <a:cs typeface="Calibri"/>
              </a:rPr>
              <a:t>was</a:t>
            </a:r>
            <a:r>
              <a:rPr sz="3200" spc="-35" dirty="0">
                <a:latin typeface="Calibri"/>
                <a:cs typeface="Calibri"/>
              </a:rPr>
              <a:t> </a:t>
            </a:r>
            <a:r>
              <a:rPr sz="3200" dirty="0">
                <a:latin typeface="Calibri"/>
                <a:cs typeface="Calibri"/>
              </a:rPr>
              <a:t>also</a:t>
            </a:r>
            <a:r>
              <a:rPr sz="3200" spc="-40" dirty="0">
                <a:latin typeface="Calibri"/>
                <a:cs typeface="Calibri"/>
              </a:rPr>
              <a:t> </a:t>
            </a:r>
            <a:r>
              <a:rPr sz="3200" dirty="0">
                <a:latin typeface="Calibri"/>
                <a:cs typeface="Calibri"/>
              </a:rPr>
              <a:t>a</a:t>
            </a:r>
            <a:r>
              <a:rPr sz="3200" spc="-35" dirty="0">
                <a:latin typeface="Calibri"/>
                <a:cs typeface="Calibri"/>
              </a:rPr>
              <a:t> </a:t>
            </a:r>
            <a:r>
              <a:rPr sz="3200" dirty="0">
                <a:latin typeface="Calibri"/>
                <a:cs typeface="Calibri"/>
              </a:rPr>
              <a:t>member</a:t>
            </a:r>
            <a:r>
              <a:rPr sz="3200" spc="-45" dirty="0">
                <a:latin typeface="Calibri"/>
                <a:cs typeface="Calibri"/>
              </a:rPr>
              <a:t> </a:t>
            </a:r>
            <a:r>
              <a:rPr sz="3200" dirty="0">
                <a:latin typeface="Calibri"/>
                <a:cs typeface="Calibri"/>
              </a:rPr>
              <a:t>of</a:t>
            </a:r>
            <a:r>
              <a:rPr sz="3200" spc="-30" dirty="0">
                <a:latin typeface="Calibri"/>
                <a:cs typeface="Calibri"/>
              </a:rPr>
              <a:t> </a:t>
            </a:r>
            <a:r>
              <a:rPr sz="3200" spc="-25" dirty="0">
                <a:latin typeface="Calibri"/>
                <a:cs typeface="Calibri"/>
              </a:rPr>
              <a:t>the </a:t>
            </a:r>
            <a:r>
              <a:rPr sz="3200" dirty="0">
                <a:latin typeface="Calibri"/>
                <a:cs typeface="Calibri"/>
              </a:rPr>
              <a:t>Selection</a:t>
            </a:r>
            <a:r>
              <a:rPr sz="3200" spc="-40" dirty="0">
                <a:latin typeface="Calibri"/>
                <a:cs typeface="Calibri"/>
              </a:rPr>
              <a:t> </a:t>
            </a:r>
            <a:r>
              <a:rPr sz="3200" dirty="0">
                <a:latin typeface="Calibri"/>
                <a:cs typeface="Calibri"/>
              </a:rPr>
              <a:t>Board.</a:t>
            </a:r>
            <a:r>
              <a:rPr sz="3200" spc="-15" dirty="0">
                <a:latin typeface="Calibri"/>
                <a:cs typeface="Calibri"/>
              </a:rPr>
              <a:t> </a:t>
            </a:r>
            <a:r>
              <a:rPr sz="3200" dirty="0">
                <a:latin typeface="Calibri"/>
                <a:cs typeface="Calibri"/>
              </a:rPr>
              <a:t>N</a:t>
            </a:r>
            <a:r>
              <a:rPr sz="3200" spc="-15" dirty="0">
                <a:latin typeface="Calibri"/>
                <a:cs typeface="Calibri"/>
              </a:rPr>
              <a:t> </a:t>
            </a:r>
            <a:r>
              <a:rPr sz="3200" b="1" i="1" u="sng" dirty="0">
                <a:uFill>
                  <a:solidFill>
                    <a:srgbClr val="000000"/>
                  </a:solidFill>
                </a:uFill>
                <a:latin typeface="Calibri"/>
                <a:cs typeface="Calibri"/>
              </a:rPr>
              <a:t>(Naquishband)</a:t>
            </a:r>
            <a:r>
              <a:rPr sz="3200" b="1" i="1" u="sng" spc="-45" dirty="0">
                <a:uFill>
                  <a:solidFill>
                    <a:srgbClr val="000000"/>
                  </a:solidFill>
                </a:uFill>
                <a:latin typeface="Calibri"/>
                <a:cs typeface="Calibri"/>
              </a:rPr>
              <a:t> </a:t>
            </a:r>
            <a:r>
              <a:rPr sz="3200" b="1" i="1" u="sng" dirty="0">
                <a:uFill>
                  <a:solidFill>
                    <a:srgbClr val="000000"/>
                  </a:solidFill>
                </a:uFill>
                <a:latin typeface="Calibri"/>
                <a:cs typeface="Calibri"/>
              </a:rPr>
              <a:t>did</a:t>
            </a:r>
            <a:r>
              <a:rPr sz="3200" b="1" i="1" u="sng" spc="-40" dirty="0">
                <a:uFill>
                  <a:solidFill>
                    <a:srgbClr val="000000"/>
                  </a:solidFill>
                </a:uFill>
                <a:latin typeface="Calibri"/>
                <a:cs typeface="Calibri"/>
              </a:rPr>
              <a:t> </a:t>
            </a:r>
            <a:r>
              <a:rPr sz="3200" b="1" i="1" u="sng" dirty="0">
                <a:uFill>
                  <a:solidFill>
                    <a:srgbClr val="000000"/>
                  </a:solidFill>
                </a:uFill>
                <a:latin typeface="Calibri"/>
                <a:cs typeface="Calibri"/>
              </a:rPr>
              <a:t>not</a:t>
            </a:r>
            <a:r>
              <a:rPr sz="3200" b="1" i="1" u="sng" spc="-30" dirty="0">
                <a:uFill>
                  <a:solidFill>
                    <a:srgbClr val="000000"/>
                  </a:solidFill>
                </a:uFill>
                <a:latin typeface="Calibri"/>
                <a:cs typeface="Calibri"/>
              </a:rPr>
              <a:t> </a:t>
            </a:r>
            <a:r>
              <a:rPr sz="3200" b="1" i="1" u="sng" dirty="0">
                <a:uFill>
                  <a:solidFill>
                    <a:srgbClr val="000000"/>
                  </a:solidFill>
                </a:uFill>
                <a:latin typeface="Calibri"/>
                <a:cs typeface="Calibri"/>
              </a:rPr>
              <a:t>sit</a:t>
            </a:r>
            <a:r>
              <a:rPr sz="3200" b="1" i="1" u="sng" spc="-25" dirty="0">
                <a:uFill>
                  <a:solidFill>
                    <a:srgbClr val="000000"/>
                  </a:solidFill>
                </a:uFill>
                <a:latin typeface="Calibri"/>
                <a:cs typeface="Calibri"/>
              </a:rPr>
              <a:t> </a:t>
            </a:r>
            <a:r>
              <a:rPr sz="3200" b="1" i="1" u="sng" dirty="0">
                <a:uFill>
                  <a:solidFill>
                    <a:srgbClr val="000000"/>
                  </a:solidFill>
                </a:uFill>
                <a:latin typeface="Calibri"/>
                <a:cs typeface="Calibri"/>
              </a:rPr>
              <a:t>on</a:t>
            </a:r>
            <a:r>
              <a:rPr sz="3200" b="1" i="1" u="sng" spc="-25" dirty="0">
                <a:uFill>
                  <a:solidFill>
                    <a:srgbClr val="000000"/>
                  </a:solidFill>
                </a:uFill>
                <a:latin typeface="Calibri"/>
                <a:cs typeface="Calibri"/>
              </a:rPr>
              <a:t> the</a:t>
            </a:r>
            <a:r>
              <a:rPr sz="3200" b="1" i="1" spc="-25" dirty="0">
                <a:latin typeface="Calibri"/>
                <a:cs typeface="Calibri"/>
              </a:rPr>
              <a:t> </a:t>
            </a:r>
            <a:r>
              <a:rPr sz="3200" b="1" i="1" u="sng" dirty="0">
                <a:uFill>
                  <a:solidFill>
                    <a:srgbClr val="000000"/>
                  </a:solidFill>
                </a:uFill>
                <a:latin typeface="Calibri"/>
                <a:cs typeface="Calibri"/>
              </a:rPr>
              <a:t>Board</a:t>
            </a:r>
            <a:r>
              <a:rPr sz="3200" b="1" i="1" u="sng" spc="-35" dirty="0">
                <a:uFill>
                  <a:solidFill>
                    <a:srgbClr val="000000"/>
                  </a:solidFill>
                </a:uFill>
                <a:latin typeface="Calibri"/>
                <a:cs typeface="Calibri"/>
              </a:rPr>
              <a:t> </a:t>
            </a:r>
            <a:r>
              <a:rPr sz="3200" b="1" i="1" u="sng" dirty="0">
                <a:uFill>
                  <a:solidFill>
                    <a:srgbClr val="000000"/>
                  </a:solidFill>
                </a:uFill>
                <a:latin typeface="Calibri"/>
                <a:cs typeface="Calibri"/>
              </a:rPr>
              <a:t>when</a:t>
            </a:r>
            <a:r>
              <a:rPr sz="3200" b="1" i="1" u="sng" spc="-10" dirty="0">
                <a:uFill>
                  <a:solidFill>
                    <a:srgbClr val="000000"/>
                  </a:solidFill>
                </a:uFill>
                <a:latin typeface="Calibri"/>
                <a:cs typeface="Calibri"/>
              </a:rPr>
              <a:t> </a:t>
            </a:r>
            <a:r>
              <a:rPr sz="3200" b="1" i="1" u="sng" dirty="0">
                <a:uFill>
                  <a:solidFill>
                    <a:srgbClr val="000000"/>
                  </a:solidFill>
                </a:uFill>
                <a:latin typeface="Calibri"/>
                <a:cs typeface="Calibri"/>
              </a:rPr>
              <a:t>his</a:t>
            </a:r>
            <a:r>
              <a:rPr sz="3200" b="1" i="1" u="sng" spc="-15" dirty="0">
                <a:uFill>
                  <a:solidFill>
                    <a:srgbClr val="000000"/>
                  </a:solidFill>
                </a:uFill>
                <a:latin typeface="Calibri"/>
                <a:cs typeface="Calibri"/>
              </a:rPr>
              <a:t> </a:t>
            </a:r>
            <a:r>
              <a:rPr sz="3200" b="1" i="1" u="sng" dirty="0">
                <a:uFill>
                  <a:solidFill>
                    <a:srgbClr val="000000"/>
                  </a:solidFill>
                </a:uFill>
                <a:latin typeface="Calibri"/>
                <a:cs typeface="Calibri"/>
              </a:rPr>
              <a:t>name</a:t>
            </a:r>
            <a:r>
              <a:rPr sz="3200" b="1" i="1" u="sng" spc="-30" dirty="0">
                <a:uFill>
                  <a:solidFill>
                    <a:srgbClr val="000000"/>
                  </a:solidFill>
                </a:uFill>
                <a:latin typeface="Calibri"/>
                <a:cs typeface="Calibri"/>
              </a:rPr>
              <a:t> </a:t>
            </a:r>
            <a:r>
              <a:rPr sz="3200" b="1" i="1" u="sng" dirty="0">
                <a:uFill>
                  <a:solidFill>
                    <a:srgbClr val="000000"/>
                  </a:solidFill>
                </a:uFill>
                <a:latin typeface="Calibri"/>
                <a:cs typeface="Calibri"/>
              </a:rPr>
              <a:t>was</a:t>
            </a:r>
            <a:r>
              <a:rPr sz="3200" b="1" i="1" u="sng" spc="-10" dirty="0">
                <a:uFill>
                  <a:solidFill>
                    <a:srgbClr val="000000"/>
                  </a:solidFill>
                </a:uFill>
                <a:latin typeface="Calibri"/>
                <a:cs typeface="Calibri"/>
              </a:rPr>
              <a:t> considered</a:t>
            </a:r>
            <a:r>
              <a:rPr sz="3200" b="1" i="1" spc="-10" dirty="0">
                <a:latin typeface="Calibri"/>
                <a:cs typeface="Calibri"/>
              </a:rPr>
              <a:t> </a:t>
            </a:r>
            <a:r>
              <a:rPr sz="3200" b="1" i="1" u="sng" dirty="0">
                <a:uFill>
                  <a:solidFill>
                    <a:srgbClr val="000000"/>
                  </a:solidFill>
                </a:uFill>
                <a:latin typeface="Calibri"/>
                <a:cs typeface="Calibri"/>
              </a:rPr>
              <a:t>(deliberations)</a:t>
            </a:r>
            <a:r>
              <a:rPr sz="3200" dirty="0">
                <a:latin typeface="Calibri"/>
                <a:cs typeface="Calibri"/>
              </a:rPr>
              <a:t>.</a:t>
            </a:r>
            <a:r>
              <a:rPr sz="3200" spc="-55" dirty="0">
                <a:latin typeface="Calibri"/>
                <a:cs typeface="Calibri"/>
              </a:rPr>
              <a:t> </a:t>
            </a:r>
            <a:r>
              <a:rPr sz="3200" dirty="0">
                <a:latin typeface="Calibri"/>
                <a:cs typeface="Calibri"/>
              </a:rPr>
              <a:t>Name</a:t>
            </a:r>
            <a:r>
              <a:rPr sz="3200" spc="-30" dirty="0">
                <a:latin typeface="Calibri"/>
                <a:cs typeface="Calibri"/>
              </a:rPr>
              <a:t> </a:t>
            </a:r>
            <a:r>
              <a:rPr sz="3200" dirty="0">
                <a:latin typeface="Calibri"/>
                <a:cs typeface="Calibri"/>
              </a:rPr>
              <a:t>of</a:t>
            </a:r>
            <a:r>
              <a:rPr sz="3200" spc="-30" dirty="0">
                <a:latin typeface="Calibri"/>
                <a:cs typeface="Calibri"/>
              </a:rPr>
              <a:t> </a:t>
            </a:r>
            <a:r>
              <a:rPr sz="3200" dirty="0">
                <a:latin typeface="Calibri"/>
                <a:cs typeface="Calibri"/>
              </a:rPr>
              <a:t>N</a:t>
            </a:r>
            <a:r>
              <a:rPr sz="3200" spc="-30" dirty="0">
                <a:latin typeface="Calibri"/>
                <a:cs typeface="Calibri"/>
              </a:rPr>
              <a:t> </a:t>
            </a:r>
            <a:r>
              <a:rPr sz="3200" dirty="0">
                <a:latin typeface="Calibri"/>
                <a:cs typeface="Calibri"/>
              </a:rPr>
              <a:t>was</a:t>
            </a:r>
            <a:r>
              <a:rPr sz="3200" spc="-35" dirty="0">
                <a:latin typeface="Calibri"/>
                <a:cs typeface="Calibri"/>
              </a:rPr>
              <a:t> </a:t>
            </a:r>
            <a:r>
              <a:rPr sz="3200" spc="-10" dirty="0">
                <a:latin typeface="Calibri"/>
                <a:cs typeface="Calibri"/>
              </a:rPr>
              <a:t>recommended</a:t>
            </a:r>
            <a:r>
              <a:rPr sz="3200" spc="-35" dirty="0">
                <a:latin typeface="Calibri"/>
                <a:cs typeface="Calibri"/>
              </a:rPr>
              <a:t> </a:t>
            </a:r>
            <a:r>
              <a:rPr sz="3200" spc="-25" dirty="0">
                <a:latin typeface="Calibri"/>
                <a:cs typeface="Calibri"/>
              </a:rPr>
              <a:t>by </a:t>
            </a:r>
            <a:r>
              <a:rPr sz="3200" dirty="0">
                <a:latin typeface="Calibri"/>
                <a:cs typeface="Calibri"/>
              </a:rPr>
              <a:t>the</a:t>
            </a:r>
            <a:r>
              <a:rPr sz="3200" spc="-45" dirty="0">
                <a:latin typeface="Calibri"/>
                <a:cs typeface="Calibri"/>
              </a:rPr>
              <a:t> </a:t>
            </a:r>
            <a:r>
              <a:rPr sz="3200" dirty="0">
                <a:latin typeface="Calibri"/>
                <a:cs typeface="Calibri"/>
              </a:rPr>
              <a:t>board</a:t>
            </a:r>
            <a:r>
              <a:rPr sz="3200" spc="-50" dirty="0">
                <a:latin typeface="Calibri"/>
                <a:cs typeface="Calibri"/>
              </a:rPr>
              <a:t> </a:t>
            </a:r>
            <a:r>
              <a:rPr sz="3200" dirty="0">
                <a:latin typeface="Calibri"/>
                <a:cs typeface="Calibri"/>
              </a:rPr>
              <a:t>and</a:t>
            </a:r>
            <a:r>
              <a:rPr sz="3200" spc="-30" dirty="0">
                <a:latin typeface="Calibri"/>
                <a:cs typeface="Calibri"/>
              </a:rPr>
              <a:t> </a:t>
            </a:r>
            <a:r>
              <a:rPr sz="3200" dirty="0">
                <a:latin typeface="Calibri"/>
                <a:cs typeface="Calibri"/>
              </a:rPr>
              <a:t>he</a:t>
            </a:r>
            <a:r>
              <a:rPr sz="3200" spc="-45" dirty="0">
                <a:latin typeface="Calibri"/>
                <a:cs typeface="Calibri"/>
              </a:rPr>
              <a:t> </a:t>
            </a:r>
            <a:r>
              <a:rPr sz="3200" dirty="0">
                <a:latin typeface="Calibri"/>
                <a:cs typeface="Calibri"/>
              </a:rPr>
              <a:t>was</a:t>
            </a:r>
            <a:r>
              <a:rPr sz="3200" spc="-40" dirty="0">
                <a:latin typeface="Calibri"/>
                <a:cs typeface="Calibri"/>
              </a:rPr>
              <a:t> </a:t>
            </a:r>
            <a:r>
              <a:rPr sz="3200" dirty="0">
                <a:latin typeface="Calibri"/>
                <a:cs typeface="Calibri"/>
              </a:rPr>
              <a:t>selected</a:t>
            </a:r>
            <a:r>
              <a:rPr sz="3200" spc="-50" dirty="0">
                <a:latin typeface="Calibri"/>
                <a:cs typeface="Calibri"/>
              </a:rPr>
              <a:t> </a:t>
            </a:r>
            <a:r>
              <a:rPr sz="3200" dirty="0">
                <a:latin typeface="Calibri"/>
                <a:cs typeface="Calibri"/>
              </a:rPr>
              <a:t>by</a:t>
            </a:r>
            <a:r>
              <a:rPr sz="3200" spc="-45" dirty="0">
                <a:latin typeface="Calibri"/>
                <a:cs typeface="Calibri"/>
              </a:rPr>
              <a:t> </a:t>
            </a:r>
            <a:r>
              <a:rPr sz="3200" dirty="0">
                <a:latin typeface="Calibri"/>
                <a:cs typeface="Calibri"/>
              </a:rPr>
              <a:t>the</a:t>
            </a:r>
            <a:r>
              <a:rPr sz="3200" spc="-40" dirty="0">
                <a:latin typeface="Calibri"/>
                <a:cs typeface="Calibri"/>
              </a:rPr>
              <a:t> </a:t>
            </a:r>
            <a:r>
              <a:rPr sz="3200" dirty="0">
                <a:latin typeface="Calibri"/>
                <a:cs typeface="Calibri"/>
              </a:rPr>
              <a:t>Public</a:t>
            </a:r>
            <a:r>
              <a:rPr sz="3200" spc="-35" dirty="0">
                <a:latin typeface="Calibri"/>
                <a:cs typeface="Calibri"/>
              </a:rPr>
              <a:t> </a:t>
            </a:r>
            <a:r>
              <a:rPr sz="3200" spc="-10" dirty="0">
                <a:latin typeface="Calibri"/>
                <a:cs typeface="Calibri"/>
              </a:rPr>
              <a:t>Service </a:t>
            </a:r>
            <a:r>
              <a:rPr sz="3200" dirty="0">
                <a:latin typeface="Calibri"/>
                <a:cs typeface="Calibri"/>
              </a:rPr>
              <a:t>Commission.</a:t>
            </a:r>
            <a:r>
              <a:rPr sz="3200" spc="-45" dirty="0">
                <a:latin typeface="Calibri"/>
                <a:cs typeface="Calibri"/>
              </a:rPr>
              <a:t> </a:t>
            </a:r>
            <a:r>
              <a:rPr sz="3200" dirty="0">
                <a:latin typeface="Calibri"/>
                <a:cs typeface="Calibri"/>
              </a:rPr>
              <a:t>The</a:t>
            </a:r>
            <a:r>
              <a:rPr sz="3200" spc="-70" dirty="0">
                <a:latin typeface="Calibri"/>
                <a:cs typeface="Calibri"/>
              </a:rPr>
              <a:t> </a:t>
            </a:r>
            <a:r>
              <a:rPr sz="3200" spc="-10" dirty="0">
                <a:latin typeface="Calibri"/>
                <a:cs typeface="Calibri"/>
              </a:rPr>
              <a:t>candidates</a:t>
            </a:r>
            <a:r>
              <a:rPr sz="3200" spc="-60" dirty="0">
                <a:latin typeface="Calibri"/>
                <a:cs typeface="Calibri"/>
              </a:rPr>
              <a:t> </a:t>
            </a:r>
            <a:r>
              <a:rPr sz="3200" dirty="0">
                <a:latin typeface="Calibri"/>
                <a:cs typeface="Calibri"/>
              </a:rPr>
              <a:t>who</a:t>
            </a:r>
            <a:r>
              <a:rPr sz="3200" spc="-75" dirty="0">
                <a:latin typeface="Calibri"/>
                <a:cs typeface="Calibri"/>
              </a:rPr>
              <a:t> </a:t>
            </a:r>
            <a:r>
              <a:rPr sz="3200" dirty="0">
                <a:latin typeface="Calibri"/>
                <a:cs typeface="Calibri"/>
              </a:rPr>
              <a:t>were</a:t>
            </a:r>
            <a:r>
              <a:rPr sz="3200" spc="-105" dirty="0">
                <a:latin typeface="Calibri"/>
                <a:cs typeface="Calibri"/>
              </a:rPr>
              <a:t> </a:t>
            </a:r>
            <a:r>
              <a:rPr sz="3200" dirty="0">
                <a:latin typeface="Calibri"/>
                <a:cs typeface="Calibri"/>
              </a:rPr>
              <a:t>not</a:t>
            </a:r>
            <a:r>
              <a:rPr sz="3200" spc="-65" dirty="0">
                <a:latin typeface="Calibri"/>
                <a:cs typeface="Calibri"/>
              </a:rPr>
              <a:t> </a:t>
            </a:r>
            <a:r>
              <a:rPr sz="3200" spc="-10" dirty="0">
                <a:latin typeface="Calibri"/>
                <a:cs typeface="Calibri"/>
              </a:rPr>
              <a:t>selected </a:t>
            </a:r>
            <a:r>
              <a:rPr sz="3200" dirty="0">
                <a:latin typeface="Calibri"/>
                <a:cs typeface="Calibri"/>
              </a:rPr>
              <a:t>filed</a:t>
            </a:r>
            <a:r>
              <a:rPr sz="3200" spc="-50" dirty="0">
                <a:latin typeface="Calibri"/>
                <a:cs typeface="Calibri"/>
              </a:rPr>
              <a:t> </a:t>
            </a:r>
            <a:r>
              <a:rPr sz="3200" dirty="0">
                <a:latin typeface="Calibri"/>
                <a:cs typeface="Calibri"/>
              </a:rPr>
              <a:t>a</a:t>
            </a:r>
            <a:r>
              <a:rPr sz="3200" spc="-40" dirty="0">
                <a:latin typeface="Calibri"/>
                <a:cs typeface="Calibri"/>
              </a:rPr>
              <a:t> </a:t>
            </a:r>
            <a:r>
              <a:rPr sz="3200" dirty="0">
                <a:latin typeface="Calibri"/>
                <a:cs typeface="Calibri"/>
              </a:rPr>
              <a:t>writ</a:t>
            </a:r>
            <a:r>
              <a:rPr sz="3200" spc="-60" dirty="0">
                <a:latin typeface="Calibri"/>
                <a:cs typeface="Calibri"/>
              </a:rPr>
              <a:t> </a:t>
            </a:r>
            <a:r>
              <a:rPr sz="3200" dirty="0">
                <a:latin typeface="Calibri"/>
                <a:cs typeface="Calibri"/>
              </a:rPr>
              <a:t>petition</a:t>
            </a:r>
            <a:r>
              <a:rPr sz="3200" spc="-30" dirty="0">
                <a:latin typeface="Calibri"/>
                <a:cs typeface="Calibri"/>
              </a:rPr>
              <a:t> </a:t>
            </a:r>
            <a:r>
              <a:rPr sz="3200" dirty="0">
                <a:latin typeface="Calibri"/>
                <a:cs typeface="Calibri"/>
              </a:rPr>
              <a:t>for</a:t>
            </a:r>
            <a:r>
              <a:rPr sz="3200" spc="-45" dirty="0">
                <a:latin typeface="Calibri"/>
                <a:cs typeface="Calibri"/>
              </a:rPr>
              <a:t> </a:t>
            </a:r>
            <a:r>
              <a:rPr sz="3200" dirty="0">
                <a:latin typeface="Calibri"/>
                <a:cs typeface="Calibri"/>
              </a:rPr>
              <a:t>quashing</a:t>
            </a:r>
            <a:r>
              <a:rPr sz="3200" spc="-25" dirty="0">
                <a:latin typeface="Calibri"/>
                <a:cs typeface="Calibri"/>
              </a:rPr>
              <a:t> </a:t>
            </a:r>
            <a:r>
              <a:rPr sz="3200" dirty="0">
                <a:latin typeface="Calibri"/>
                <a:cs typeface="Calibri"/>
              </a:rPr>
              <a:t>the</a:t>
            </a:r>
            <a:r>
              <a:rPr sz="3200" spc="-45" dirty="0">
                <a:latin typeface="Calibri"/>
                <a:cs typeface="Calibri"/>
              </a:rPr>
              <a:t> </a:t>
            </a:r>
            <a:r>
              <a:rPr sz="3200" dirty="0">
                <a:latin typeface="Calibri"/>
                <a:cs typeface="Calibri"/>
              </a:rPr>
              <a:t>selection</a:t>
            </a:r>
            <a:r>
              <a:rPr sz="3200" spc="-45" dirty="0">
                <a:latin typeface="Calibri"/>
                <a:cs typeface="Calibri"/>
              </a:rPr>
              <a:t> </a:t>
            </a:r>
            <a:r>
              <a:rPr sz="3200" dirty="0">
                <a:latin typeface="Calibri"/>
                <a:cs typeface="Calibri"/>
              </a:rPr>
              <a:t>of</a:t>
            </a:r>
            <a:r>
              <a:rPr sz="3200" spc="-45" dirty="0">
                <a:latin typeface="Calibri"/>
                <a:cs typeface="Calibri"/>
              </a:rPr>
              <a:t> </a:t>
            </a:r>
            <a:r>
              <a:rPr sz="3200" spc="-50" dirty="0">
                <a:latin typeface="Calibri"/>
                <a:cs typeface="Calibri"/>
              </a:rPr>
              <a:t>N </a:t>
            </a:r>
            <a:r>
              <a:rPr sz="3200" dirty="0">
                <a:latin typeface="Calibri"/>
                <a:cs typeface="Calibri"/>
              </a:rPr>
              <a:t>(PNJ</a:t>
            </a:r>
            <a:r>
              <a:rPr sz="3200" spc="-15" dirty="0">
                <a:latin typeface="Calibri"/>
                <a:cs typeface="Calibri"/>
              </a:rPr>
              <a:t> </a:t>
            </a:r>
            <a:r>
              <a:rPr sz="3200" spc="-10" dirty="0">
                <a:latin typeface="Calibri"/>
                <a:cs typeface="Calibri"/>
              </a:rPr>
              <a:t>Violated)</a:t>
            </a:r>
            <a:endParaRPr sz="3200">
              <a:latin typeface="Calibri"/>
              <a:cs typeface="Calibri"/>
            </a:endParaRPr>
          </a:p>
          <a:p>
            <a:pPr marL="355600" marR="241300" indent="-342900">
              <a:lnSpc>
                <a:spcPct val="100000"/>
              </a:lnSpc>
              <a:spcBef>
                <a:spcPts val="775"/>
              </a:spcBef>
              <a:buFont typeface="Arial MT"/>
              <a:buChar char="•"/>
              <a:tabLst>
                <a:tab pos="355600" algn="l"/>
              </a:tabLst>
            </a:pPr>
            <a:r>
              <a:rPr sz="3200" b="1" i="1" u="sng" dirty="0">
                <a:uFill>
                  <a:solidFill>
                    <a:srgbClr val="000000"/>
                  </a:solidFill>
                </a:uFill>
                <a:latin typeface="Calibri"/>
                <a:cs typeface="Calibri"/>
              </a:rPr>
              <a:t>Contention</a:t>
            </a:r>
            <a:r>
              <a:rPr sz="3200" b="1" i="1" u="sng" spc="-95" dirty="0">
                <a:uFill>
                  <a:solidFill>
                    <a:srgbClr val="000000"/>
                  </a:solidFill>
                </a:uFill>
                <a:latin typeface="Calibri"/>
                <a:cs typeface="Calibri"/>
              </a:rPr>
              <a:t> </a:t>
            </a:r>
            <a:r>
              <a:rPr sz="3200" b="1" i="1" u="sng" dirty="0">
                <a:uFill>
                  <a:solidFill>
                    <a:srgbClr val="000000"/>
                  </a:solidFill>
                </a:uFill>
                <a:latin typeface="Calibri"/>
                <a:cs typeface="Calibri"/>
              </a:rPr>
              <a:t>=</a:t>
            </a:r>
            <a:r>
              <a:rPr sz="3200" b="1" i="1" u="sng" spc="-40" dirty="0">
                <a:uFill>
                  <a:solidFill>
                    <a:srgbClr val="000000"/>
                  </a:solidFill>
                </a:uFill>
                <a:latin typeface="Calibri"/>
                <a:cs typeface="Calibri"/>
              </a:rPr>
              <a:t> </a:t>
            </a:r>
            <a:r>
              <a:rPr sz="3200" b="1" i="1" u="sng" dirty="0">
                <a:uFill>
                  <a:solidFill>
                    <a:srgbClr val="000000"/>
                  </a:solidFill>
                </a:uFill>
                <a:latin typeface="Calibri"/>
                <a:cs typeface="Calibri"/>
              </a:rPr>
              <a:t>PNJ</a:t>
            </a:r>
            <a:r>
              <a:rPr sz="3200" b="1" i="1" u="sng" spc="-40" dirty="0">
                <a:uFill>
                  <a:solidFill>
                    <a:srgbClr val="000000"/>
                  </a:solidFill>
                </a:uFill>
                <a:latin typeface="Calibri"/>
                <a:cs typeface="Calibri"/>
              </a:rPr>
              <a:t> </a:t>
            </a:r>
            <a:r>
              <a:rPr sz="3200" b="1" i="1" u="sng" dirty="0">
                <a:uFill>
                  <a:solidFill>
                    <a:srgbClr val="000000"/>
                  </a:solidFill>
                </a:uFill>
                <a:latin typeface="Calibri"/>
                <a:cs typeface="Calibri"/>
              </a:rPr>
              <a:t>not</a:t>
            </a:r>
            <a:r>
              <a:rPr sz="3200" b="1" i="1" u="sng" spc="-50" dirty="0">
                <a:uFill>
                  <a:solidFill>
                    <a:srgbClr val="000000"/>
                  </a:solidFill>
                </a:uFill>
                <a:latin typeface="Calibri"/>
                <a:cs typeface="Calibri"/>
              </a:rPr>
              <a:t> </a:t>
            </a:r>
            <a:r>
              <a:rPr sz="3200" b="1" i="1" u="sng" dirty="0">
                <a:uFill>
                  <a:solidFill>
                    <a:srgbClr val="000000"/>
                  </a:solidFill>
                </a:uFill>
                <a:latin typeface="Calibri"/>
                <a:cs typeface="Calibri"/>
              </a:rPr>
              <a:t>applicable</a:t>
            </a:r>
            <a:r>
              <a:rPr sz="3200" b="1" i="1" u="sng" spc="-75" dirty="0">
                <a:uFill>
                  <a:solidFill>
                    <a:srgbClr val="000000"/>
                  </a:solidFill>
                </a:uFill>
                <a:latin typeface="Calibri"/>
                <a:cs typeface="Calibri"/>
              </a:rPr>
              <a:t> </a:t>
            </a:r>
            <a:r>
              <a:rPr sz="3200" b="1" i="1" u="sng" dirty="0">
                <a:uFill>
                  <a:solidFill>
                    <a:srgbClr val="000000"/>
                  </a:solidFill>
                </a:uFill>
                <a:latin typeface="Calibri"/>
                <a:cs typeface="Calibri"/>
              </a:rPr>
              <a:t>to</a:t>
            </a:r>
            <a:r>
              <a:rPr sz="3200" b="1" i="1" u="sng" spc="-40" dirty="0">
                <a:uFill>
                  <a:solidFill>
                    <a:srgbClr val="000000"/>
                  </a:solidFill>
                </a:uFill>
                <a:latin typeface="Calibri"/>
                <a:cs typeface="Calibri"/>
              </a:rPr>
              <a:t> </a:t>
            </a:r>
            <a:r>
              <a:rPr sz="3200" b="1" i="1" u="sng" spc="-10" dirty="0">
                <a:uFill>
                  <a:solidFill>
                    <a:srgbClr val="000000"/>
                  </a:solidFill>
                </a:uFill>
                <a:latin typeface="Calibri"/>
                <a:cs typeface="Calibri"/>
              </a:rPr>
              <a:t>administrative</a:t>
            </a:r>
            <a:r>
              <a:rPr sz="3200" b="1" i="1" spc="-10" dirty="0">
                <a:latin typeface="Calibri"/>
                <a:cs typeface="Calibri"/>
              </a:rPr>
              <a:t> </a:t>
            </a:r>
            <a:r>
              <a:rPr sz="3200" b="1" i="1" u="sng" spc="-10" dirty="0">
                <a:uFill>
                  <a:solidFill>
                    <a:srgbClr val="000000"/>
                  </a:solidFill>
                </a:uFill>
                <a:latin typeface="Calibri"/>
                <a:cs typeface="Calibri"/>
              </a:rPr>
              <a:t>functions</a:t>
            </a:r>
            <a:endParaRPr sz="3200">
              <a:latin typeface="Calibri"/>
              <a:cs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CD047-8F47-F27B-1A39-4EA1F7C99DDD}"/>
              </a:ext>
            </a:extLst>
          </p:cNvPr>
          <p:cNvSpPr>
            <a:spLocks noGrp="1"/>
          </p:cNvSpPr>
          <p:nvPr>
            <p:ph type="title"/>
          </p:nvPr>
        </p:nvSpPr>
        <p:spPr>
          <a:xfrm>
            <a:off x="535940" y="304800"/>
            <a:ext cx="8682330" cy="146923"/>
          </a:xfrm>
        </p:spPr>
        <p:txBody>
          <a:bodyPr/>
          <a:lstStyle/>
          <a:p>
            <a:r>
              <a:rPr lang="sv-SE" dirty="0"/>
              <a:t>Ramanand Prasad Singh vs. UOI.</a:t>
            </a:r>
            <a:endParaRPr lang="en-US" dirty="0"/>
          </a:p>
        </p:txBody>
      </p:sp>
      <p:sp>
        <p:nvSpPr>
          <p:cNvPr id="3" name="Text Placeholder 2">
            <a:extLst>
              <a:ext uri="{FF2B5EF4-FFF2-40B4-BE49-F238E27FC236}">
                <a16:creationId xmlns:a16="http://schemas.microsoft.com/office/drawing/2014/main" id="{F3F230F2-F526-B91B-20D4-B45773D39668}"/>
              </a:ext>
            </a:extLst>
          </p:cNvPr>
          <p:cNvSpPr>
            <a:spLocks noGrp="1"/>
          </p:cNvSpPr>
          <p:nvPr>
            <p:ph type="body" idx="1"/>
          </p:nvPr>
        </p:nvSpPr>
        <p:spPr>
          <a:xfrm>
            <a:off x="535940" y="1509941"/>
            <a:ext cx="7963534" cy="4555093"/>
          </a:xfrm>
        </p:spPr>
        <p:txBody>
          <a:bodyPr/>
          <a:lstStyle/>
          <a:p>
            <a:pPr marL="457200" indent="-457200" algn="just">
              <a:buFont typeface="Arial" panose="020B0604020202020204" pitchFamily="34" charset="0"/>
              <a:buChar char="•"/>
            </a:pPr>
            <a:r>
              <a:rPr lang="en-US" sz="2400" dirty="0"/>
              <a:t>In order to challenge the administrative action successfully on the ground of personal bias, it is necessary to give a reasonable reason for bias.</a:t>
            </a:r>
          </a:p>
          <a:p>
            <a:pPr marL="457200" indent="-457200" algn="just">
              <a:buFont typeface="Arial" panose="020B0604020202020204" pitchFamily="34" charset="0"/>
              <a:buChar char="•"/>
            </a:pPr>
            <a:r>
              <a:rPr lang="en-US" sz="2400" dirty="0"/>
              <a:t>Supreme court held that one of the members of the panel of selection committee his brother was a candidate in the competition but due to this, the whole procedure of selection cannot be quashed.</a:t>
            </a:r>
          </a:p>
          <a:p>
            <a:pPr marL="457200" indent="-457200" algn="just">
              <a:buFont typeface="Arial" panose="020B0604020202020204" pitchFamily="34" charset="0"/>
              <a:buChar char="•"/>
            </a:pPr>
            <a:r>
              <a:rPr lang="en-US" sz="2400" dirty="0"/>
              <a:t>Here, to avoid the act of biases at the turn of his brother respective panel member connected with the candidate can be requested to go out from the panel of the selection committee. So, a fair and reasonable decision can be made. </a:t>
            </a:r>
          </a:p>
          <a:p>
            <a:endParaRPr lang="en-US" dirty="0"/>
          </a:p>
        </p:txBody>
      </p:sp>
    </p:spTree>
    <p:extLst>
      <p:ext uri="{BB962C8B-B14F-4D97-AF65-F5344CB8AC3E}">
        <p14:creationId xmlns:p14="http://schemas.microsoft.com/office/powerpoint/2010/main" val="4844304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60298" y="496950"/>
            <a:ext cx="7822565" cy="635000"/>
          </a:xfrm>
          <a:prstGeom prst="rect">
            <a:avLst/>
          </a:prstGeom>
        </p:spPr>
        <p:txBody>
          <a:bodyPr vert="horz" wrap="square" lIns="0" tIns="12065" rIns="0" bIns="0" rtlCol="0">
            <a:spAutoFit/>
          </a:bodyPr>
          <a:lstStyle/>
          <a:p>
            <a:pPr marL="12700">
              <a:lnSpc>
                <a:spcPct val="100000"/>
              </a:lnSpc>
              <a:spcBef>
                <a:spcPts val="95"/>
              </a:spcBef>
            </a:pPr>
            <a:r>
              <a:rPr dirty="0"/>
              <a:t>Official</a:t>
            </a:r>
            <a:r>
              <a:rPr spc="-40" dirty="0"/>
              <a:t> </a:t>
            </a:r>
            <a:r>
              <a:rPr dirty="0"/>
              <a:t>bias</a:t>
            </a:r>
            <a:r>
              <a:rPr spc="-45" dirty="0"/>
              <a:t> </a:t>
            </a:r>
            <a:r>
              <a:rPr dirty="0"/>
              <a:t>/Bias</a:t>
            </a:r>
            <a:r>
              <a:rPr spc="-40" dirty="0"/>
              <a:t> </a:t>
            </a:r>
            <a:r>
              <a:rPr dirty="0"/>
              <a:t>as</a:t>
            </a:r>
            <a:r>
              <a:rPr spc="-60" dirty="0"/>
              <a:t> </a:t>
            </a:r>
            <a:r>
              <a:rPr dirty="0"/>
              <a:t>to</a:t>
            </a:r>
            <a:r>
              <a:rPr spc="-45" dirty="0"/>
              <a:t> </a:t>
            </a:r>
            <a:r>
              <a:rPr spc="-25" dirty="0"/>
              <a:t>subject-</a:t>
            </a:r>
            <a:r>
              <a:rPr spc="-10" dirty="0"/>
              <a:t>matter</a:t>
            </a:r>
          </a:p>
        </p:txBody>
      </p:sp>
      <p:sp>
        <p:nvSpPr>
          <p:cNvPr id="3" name="object 3"/>
          <p:cNvSpPr txBox="1"/>
          <p:nvPr/>
        </p:nvSpPr>
        <p:spPr>
          <a:xfrm>
            <a:off x="78739" y="1060195"/>
            <a:ext cx="8938260" cy="5684520"/>
          </a:xfrm>
          <a:prstGeom prst="rect">
            <a:avLst/>
          </a:prstGeom>
        </p:spPr>
        <p:txBody>
          <a:bodyPr vert="horz" wrap="square" lIns="0" tIns="13335" rIns="0" bIns="0" rtlCol="0">
            <a:spAutoFit/>
          </a:bodyPr>
          <a:lstStyle/>
          <a:p>
            <a:pPr marL="355600" marR="1172210" indent="-342900">
              <a:lnSpc>
                <a:spcPct val="100000"/>
              </a:lnSpc>
              <a:spcBef>
                <a:spcPts val="105"/>
              </a:spcBef>
              <a:buFont typeface="Arial MT"/>
              <a:buChar char="•"/>
              <a:tabLst>
                <a:tab pos="355600" algn="l"/>
              </a:tabLst>
            </a:pPr>
            <a:r>
              <a:rPr sz="3200" dirty="0">
                <a:latin typeface="Calibri"/>
                <a:cs typeface="Calibri"/>
              </a:rPr>
              <a:t>This</a:t>
            </a:r>
            <a:r>
              <a:rPr sz="3200" spc="-35" dirty="0">
                <a:latin typeface="Calibri"/>
                <a:cs typeface="Calibri"/>
              </a:rPr>
              <a:t> </a:t>
            </a:r>
            <a:r>
              <a:rPr sz="3200" dirty="0">
                <a:latin typeface="Calibri"/>
                <a:cs typeface="Calibri"/>
              </a:rPr>
              <a:t>may</a:t>
            </a:r>
            <a:r>
              <a:rPr sz="3200" spc="-35" dirty="0">
                <a:latin typeface="Calibri"/>
                <a:cs typeface="Calibri"/>
              </a:rPr>
              <a:t> </a:t>
            </a:r>
            <a:r>
              <a:rPr sz="3200" dirty="0">
                <a:latin typeface="Calibri"/>
                <a:cs typeface="Calibri"/>
              </a:rPr>
              <a:t>arise</a:t>
            </a:r>
            <a:r>
              <a:rPr sz="3200" spc="-35" dirty="0">
                <a:latin typeface="Calibri"/>
                <a:cs typeface="Calibri"/>
              </a:rPr>
              <a:t> </a:t>
            </a:r>
            <a:r>
              <a:rPr sz="3200" dirty="0">
                <a:latin typeface="Calibri"/>
                <a:cs typeface="Calibri"/>
              </a:rPr>
              <a:t>when</a:t>
            </a:r>
            <a:r>
              <a:rPr sz="3200" spc="-35" dirty="0">
                <a:latin typeface="Calibri"/>
                <a:cs typeface="Calibri"/>
              </a:rPr>
              <a:t> </a:t>
            </a:r>
            <a:r>
              <a:rPr sz="3200" dirty="0">
                <a:latin typeface="Calibri"/>
                <a:cs typeface="Calibri"/>
              </a:rPr>
              <a:t>the</a:t>
            </a:r>
            <a:r>
              <a:rPr sz="3200" spc="-15" dirty="0">
                <a:latin typeface="Calibri"/>
                <a:cs typeface="Calibri"/>
              </a:rPr>
              <a:t> </a:t>
            </a:r>
            <a:r>
              <a:rPr sz="3200" b="1" i="1" u="sng" dirty="0">
                <a:uFill>
                  <a:solidFill>
                    <a:srgbClr val="000000"/>
                  </a:solidFill>
                </a:uFill>
                <a:latin typeface="Calibri"/>
                <a:cs typeface="Calibri"/>
              </a:rPr>
              <a:t>judge</a:t>
            </a:r>
            <a:r>
              <a:rPr sz="3200" b="1" i="1" u="sng" spc="-50" dirty="0">
                <a:uFill>
                  <a:solidFill>
                    <a:srgbClr val="000000"/>
                  </a:solidFill>
                </a:uFill>
                <a:latin typeface="Calibri"/>
                <a:cs typeface="Calibri"/>
              </a:rPr>
              <a:t> </a:t>
            </a:r>
            <a:r>
              <a:rPr sz="3200" b="1" i="1" u="sng" dirty="0">
                <a:uFill>
                  <a:solidFill>
                    <a:srgbClr val="000000"/>
                  </a:solidFill>
                </a:uFill>
                <a:latin typeface="Calibri"/>
                <a:cs typeface="Calibri"/>
              </a:rPr>
              <a:t>has</a:t>
            </a:r>
            <a:r>
              <a:rPr sz="3200" b="1" i="1" u="sng" spc="-35" dirty="0">
                <a:uFill>
                  <a:solidFill>
                    <a:srgbClr val="000000"/>
                  </a:solidFill>
                </a:uFill>
                <a:latin typeface="Calibri"/>
                <a:cs typeface="Calibri"/>
              </a:rPr>
              <a:t> </a:t>
            </a:r>
            <a:r>
              <a:rPr sz="3200" b="1" i="1" u="sng" dirty="0">
                <a:uFill>
                  <a:solidFill>
                    <a:srgbClr val="000000"/>
                  </a:solidFill>
                </a:uFill>
                <a:latin typeface="Calibri"/>
                <a:cs typeface="Calibri"/>
              </a:rPr>
              <a:t>a</a:t>
            </a:r>
            <a:r>
              <a:rPr sz="3200" b="1" i="1" u="sng" spc="-30" dirty="0">
                <a:uFill>
                  <a:solidFill>
                    <a:srgbClr val="000000"/>
                  </a:solidFill>
                </a:uFill>
                <a:latin typeface="Calibri"/>
                <a:cs typeface="Calibri"/>
              </a:rPr>
              <a:t> </a:t>
            </a:r>
            <a:r>
              <a:rPr sz="3200" b="1" i="1" u="sng" spc="-10" dirty="0">
                <a:uFill>
                  <a:solidFill>
                    <a:srgbClr val="000000"/>
                  </a:solidFill>
                </a:uFill>
                <a:latin typeface="Calibri"/>
                <a:cs typeface="Calibri"/>
              </a:rPr>
              <a:t>general</a:t>
            </a:r>
            <a:r>
              <a:rPr sz="3200" b="1" i="1" spc="-10" dirty="0">
                <a:latin typeface="Calibri"/>
                <a:cs typeface="Calibri"/>
              </a:rPr>
              <a:t> </a:t>
            </a:r>
            <a:r>
              <a:rPr sz="3200" b="1" i="1" u="sng" dirty="0">
                <a:uFill>
                  <a:solidFill>
                    <a:srgbClr val="000000"/>
                  </a:solidFill>
                </a:uFill>
                <a:latin typeface="Calibri"/>
                <a:cs typeface="Calibri"/>
              </a:rPr>
              <a:t>interest</a:t>
            </a:r>
            <a:r>
              <a:rPr sz="3200" b="1" i="1" u="sng" spc="-70" dirty="0">
                <a:uFill>
                  <a:solidFill>
                    <a:srgbClr val="000000"/>
                  </a:solidFill>
                </a:uFill>
                <a:latin typeface="Calibri"/>
                <a:cs typeface="Calibri"/>
              </a:rPr>
              <a:t> </a:t>
            </a:r>
            <a:r>
              <a:rPr sz="3200" b="1" i="1" u="sng" dirty="0">
                <a:uFill>
                  <a:solidFill>
                    <a:srgbClr val="000000"/>
                  </a:solidFill>
                </a:uFill>
                <a:latin typeface="Calibri"/>
                <a:cs typeface="Calibri"/>
              </a:rPr>
              <a:t>in</a:t>
            </a:r>
            <a:r>
              <a:rPr sz="3200" b="1" i="1" u="sng" spc="-65" dirty="0">
                <a:uFill>
                  <a:solidFill>
                    <a:srgbClr val="000000"/>
                  </a:solidFill>
                </a:uFill>
                <a:latin typeface="Calibri"/>
                <a:cs typeface="Calibri"/>
              </a:rPr>
              <a:t> </a:t>
            </a:r>
            <a:r>
              <a:rPr sz="3200" b="1" i="1" u="sng" dirty="0">
                <a:uFill>
                  <a:solidFill>
                    <a:srgbClr val="000000"/>
                  </a:solidFill>
                </a:uFill>
                <a:latin typeface="Calibri"/>
                <a:cs typeface="Calibri"/>
              </a:rPr>
              <a:t>the</a:t>
            </a:r>
            <a:r>
              <a:rPr sz="3200" b="1" i="1" u="sng" spc="-55" dirty="0">
                <a:uFill>
                  <a:solidFill>
                    <a:srgbClr val="000000"/>
                  </a:solidFill>
                </a:uFill>
                <a:latin typeface="Calibri"/>
                <a:cs typeface="Calibri"/>
              </a:rPr>
              <a:t> </a:t>
            </a:r>
            <a:r>
              <a:rPr sz="3200" b="1" i="1" u="sng" dirty="0">
                <a:uFill>
                  <a:solidFill>
                    <a:srgbClr val="000000"/>
                  </a:solidFill>
                </a:uFill>
                <a:latin typeface="Calibri"/>
                <a:cs typeface="Calibri"/>
              </a:rPr>
              <a:t>subject-</a:t>
            </a:r>
            <a:r>
              <a:rPr sz="3200" b="1" i="1" u="sng" spc="-10" dirty="0">
                <a:uFill>
                  <a:solidFill>
                    <a:srgbClr val="000000"/>
                  </a:solidFill>
                </a:uFill>
                <a:latin typeface="Calibri"/>
                <a:cs typeface="Calibri"/>
              </a:rPr>
              <a:t>matter</a:t>
            </a:r>
            <a:endParaRPr sz="3200">
              <a:latin typeface="Calibri"/>
              <a:cs typeface="Calibri"/>
            </a:endParaRPr>
          </a:p>
          <a:p>
            <a:pPr marL="354965" indent="-342265">
              <a:lnSpc>
                <a:spcPct val="100000"/>
              </a:lnSpc>
              <a:spcBef>
                <a:spcPts val="770"/>
              </a:spcBef>
              <a:buFont typeface="Arial MT"/>
              <a:buChar char="•"/>
              <a:tabLst>
                <a:tab pos="354965" algn="l"/>
              </a:tabLst>
            </a:pPr>
            <a:r>
              <a:rPr sz="3200" b="1" dirty="0">
                <a:latin typeface="Calibri"/>
                <a:cs typeface="Calibri"/>
              </a:rPr>
              <a:t>Only</a:t>
            </a:r>
            <a:r>
              <a:rPr sz="3200" b="1" spc="-60" dirty="0">
                <a:latin typeface="Calibri"/>
                <a:cs typeface="Calibri"/>
              </a:rPr>
              <a:t> </a:t>
            </a:r>
            <a:r>
              <a:rPr sz="3200" b="1" dirty="0">
                <a:latin typeface="Calibri"/>
                <a:cs typeface="Calibri"/>
              </a:rPr>
              <a:t>rarely</a:t>
            </a:r>
            <a:r>
              <a:rPr sz="3200" b="1" spc="-65" dirty="0">
                <a:latin typeface="Calibri"/>
                <a:cs typeface="Calibri"/>
              </a:rPr>
              <a:t> </a:t>
            </a:r>
            <a:r>
              <a:rPr sz="3200" b="1" dirty="0">
                <a:latin typeface="Calibri"/>
                <a:cs typeface="Calibri"/>
              </a:rPr>
              <a:t>will</a:t>
            </a:r>
            <a:r>
              <a:rPr sz="3200" b="1" spc="-35" dirty="0">
                <a:latin typeface="Calibri"/>
                <a:cs typeface="Calibri"/>
              </a:rPr>
              <a:t> </a:t>
            </a:r>
            <a:r>
              <a:rPr sz="3200" b="1" dirty="0">
                <a:latin typeface="Calibri"/>
                <a:cs typeface="Calibri"/>
              </a:rPr>
              <a:t>this</a:t>
            </a:r>
            <a:r>
              <a:rPr sz="3200" b="1" spc="-65" dirty="0">
                <a:latin typeface="Calibri"/>
                <a:cs typeface="Calibri"/>
              </a:rPr>
              <a:t> </a:t>
            </a:r>
            <a:r>
              <a:rPr sz="3200" b="1" dirty="0">
                <a:latin typeface="Calibri"/>
                <a:cs typeface="Calibri"/>
              </a:rPr>
              <a:t>bias</a:t>
            </a:r>
            <a:r>
              <a:rPr sz="3200" b="1" spc="-50" dirty="0">
                <a:latin typeface="Calibri"/>
                <a:cs typeface="Calibri"/>
              </a:rPr>
              <a:t> </a:t>
            </a:r>
            <a:r>
              <a:rPr sz="3200" b="1" spc="-10" dirty="0">
                <a:latin typeface="Calibri"/>
                <a:cs typeface="Calibri"/>
              </a:rPr>
              <a:t>invalidate</a:t>
            </a:r>
            <a:r>
              <a:rPr sz="3200" b="1" spc="-75" dirty="0">
                <a:latin typeface="Calibri"/>
                <a:cs typeface="Calibri"/>
              </a:rPr>
              <a:t> </a:t>
            </a:r>
            <a:r>
              <a:rPr sz="3200" b="1" spc="-10" dirty="0">
                <a:latin typeface="Calibri"/>
                <a:cs typeface="Calibri"/>
              </a:rPr>
              <a:t>proceedings.</a:t>
            </a:r>
            <a:endParaRPr sz="3200">
              <a:latin typeface="Calibri"/>
              <a:cs typeface="Calibri"/>
            </a:endParaRPr>
          </a:p>
          <a:p>
            <a:pPr marL="355600">
              <a:lnSpc>
                <a:spcPct val="100000"/>
              </a:lnSpc>
            </a:pPr>
            <a:r>
              <a:rPr sz="3200" b="1" i="1" u="sng" spc="-10" dirty="0">
                <a:uFill>
                  <a:solidFill>
                    <a:srgbClr val="000000"/>
                  </a:solidFill>
                </a:uFill>
                <a:latin typeface="Calibri"/>
                <a:cs typeface="Calibri"/>
              </a:rPr>
              <a:t>(DP/DE)</a:t>
            </a:r>
            <a:endParaRPr sz="3200">
              <a:latin typeface="Calibri"/>
              <a:cs typeface="Calibri"/>
            </a:endParaRPr>
          </a:p>
          <a:p>
            <a:pPr marL="12700">
              <a:lnSpc>
                <a:spcPct val="100000"/>
              </a:lnSpc>
              <a:spcBef>
                <a:spcPts val="765"/>
              </a:spcBef>
            </a:pPr>
            <a:r>
              <a:rPr sz="3200" b="1" u="sng" dirty="0">
                <a:uFill>
                  <a:solidFill>
                    <a:srgbClr val="000000"/>
                  </a:solidFill>
                </a:uFill>
                <a:latin typeface="Calibri"/>
                <a:cs typeface="Calibri"/>
              </a:rPr>
              <a:t>Krishna</a:t>
            </a:r>
            <a:r>
              <a:rPr sz="3200" b="1" u="sng" spc="-90" dirty="0">
                <a:uFill>
                  <a:solidFill>
                    <a:srgbClr val="000000"/>
                  </a:solidFill>
                </a:uFill>
                <a:latin typeface="Calibri"/>
                <a:cs typeface="Calibri"/>
              </a:rPr>
              <a:t> </a:t>
            </a:r>
            <a:r>
              <a:rPr sz="3200" b="1" u="sng" dirty="0">
                <a:uFill>
                  <a:solidFill>
                    <a:srgbClr val="000000"/>
                  </a:solidFill>
                </a:uFill>
                <a:latin typeface="Calibri"/>
                <a:cs typeface="Calibri"/>
              </a:rPr>
              <a:t>Bus</a:t>
            </a:r>
            <a:r>
              <a:rPr sz="3200" b="1" u="sng" spc="-70" dirty="0">
                <a:uFill>
                  <a:solidFill>
                    <a:srgbClr val="000000"/>
                  </a:solidFill>
                </a:uFill>
                <a:latin typeface="Calibri"/>
                <a:cs typeface="Calibri"/>
              </a:rPr>
              <a:t> </a:t>
            </a:r>
            <a:r>
              <a:rPr sz="3200" b="1" u="sng" dirty="0">
                <a:uFill>
                  <a:solidFill>
                    <a:srgbClr val="000000"/>
                  </a:solidFill>
                </a:uFill>
                <a:latin typeface="Calibri"/>
                <a:cs typeface="Calibri"/>
              </a:rPr>
              <a:t>Service(P)</a:t>
            </a:r>
            <a:r>
              <a:rPr sz="3200" b="1" u="sng" spc="-75" dirty="0">
                <a:uFill>
                  <a:solidFill>
                    <a:srgbClr val="000000"/>
                  </a:solidFill>
                </a:uFill>
                <a:latin typeface="Calibri"/>
                <a:cs typeface="Calibri"/>
              </a:rPr>
              <a:t> </a:t>
            </a:r>
            <a:r>
              <a:rPr sz="3200" b="1" u="sng" dirty="0">
                <a:uFill>
                  <a:solidFill>
                    <a:srgbClr val="000000"/>
                  </a:solidFill>
                </a:uFill>
                <a:latin typeface="Calibri"/>
                <a:cs typeface="Calibri"/>
              </a:rPr>
              <a:t>Ltd</a:t>
            </a:r>
            <a:r>
              <a:rPr sz="3200" b="1" u="sng" spc="-75" dirty="0">
                <a:uFill>
                  <a:solidFill>
                    <a:srgbClr val="000000"/>
                  </a:solidFill>
                </a:uFill>
                <a:latin typeface="Calibri"/>
                <a:cs typeface="Calibri"/>
              </a:rPr>
              <a:t> </a:t>
            </a:r>
            <a:r>
              <a:rPr sz="3200" b="1" u="sng" spc="-55" dirty="0">
                <a:uFill>
                  <a:solidFill>
                    <a:srgbClr val="000000"/>
                  </a:solidFill>
                </a:uFill>
                <a:latin typeface="Calibri"/>
                <a:cs typeface="Calibri"/>
              </a:rPr>
              <a:t>v.</a:t>
            </a:r>
            <a:r>
              <a:rPr sz="3200" b="1" u="sng" spc="-60" dirty="0">
                <a:uFill>
                  <a:solidFill>
                    <a:srgbClr val="000000"/>
                  </a:solidFill>
                </a:uFill>
                <a:latin typeface="Calibri"/>
                <a:cs typeface="Calibri"/>
              </a:rPr>
              <a:t> </a:t>
            </a:r>
            <a:r>
              <a:rPr sz="3200" b="1" u="sng" dirty="0">
                <a:uFill>
                  <a:solidFill>
                    <a:srgbClr val="000000"/>
                  </a:solidFill>
                </a:uFill>
                <a:latin typeface="Calibri"/>
                <a:cs typeface="Calibri"/>
              </a:rPr>
              <a:t>State</a:t>
            </a:r>
            <a:r>
              <a:rPr sz="3200" b="1" u="sng" spc="-85" dirty="0">
                <a:uFill>
                  <a:solidFill>
                    <a:srgbClr val="000000"/>
                  </a:solidFill>
                </a:uFill>
                <a:latin typeface="Calibri"/>
                <a:cs typeface="Calibri"/>
              </a:rPr>
              <a:t> </a:t>
            </a:r>
            <a:r>
              <a:rPr sz="3200" b="1" u="sng" dirty="0">
                <a:uFill>
                  <a:solidFill>
                    <a:srgbClr val="000000"/>
                  </a:solidFill>
                </a:uFill>
                <a:latin typeface="Calibri"/>
                <a:cs typeface="Calibri"/>
              </a:rPr>
              <a:t>of</a:t>
            </a:r>
            <a:r>
              <a:rPr sz="3200" b="1" u="sng" spc="-60" dirty="0">
                <a:uFill>
                  <a:solidFill>
                    <a:srgbClr val="000000"/>
                  </a:solidFill>
                </a:uFill>
                <a:latin typeface="Calibri"/>
                <a:cs typeface="Calibri"/>
              </a:rPr>
              <a:t> </a:t>
            </a:r>
            <a:r>
              <a:rPr sz="3200" b="1" u="sng" spc="-10" dirty="0">
                <a:uFill>
                  <a:solidFill>
                    <a:srgbClr val="000000"/>
                  </a:solidFill>
                </a:uFill>
                <a:latin typeface="Calibri"/>
                <a:cs typeface="Calibri"/>
              </a:rPr>
              <a:t>Haryana(1985)</a:t>
            </a:r>
            <a:endParaRPr sz="3200">
              <a:latin typeface="Calibri"/>
              <a:cs typeface="Calibri"/>
            </a:endParaRPr>
          </a:p>
          <a:p>
            <a:pPr marL="355600" marR="5080" indent="-342900">
              <a:lnSpc>
                <a:spcPct val="100000"/>
              </a:lnSpc>
              <a:spcBef>
                <a:spcPts val="770"/>
              </a:spcBef>
              <a:buFont typeface="Arial MT"/>
              <a:buChar char="•"/>
              <a:tabLst>
                <a:tab pos="355600" algn="l"/>
              </a:tabLst>
            </a:pPr>
            <a:r>
              <a:rPr sz="3200" dirty="0">
                <a:latin typeface="Calibri"/>
                <a:cs typeface="Calibri"/>
              </a:rPr>
              <a:t>The</a:t>
            </a:r>
            <a:r>
              <a:rPr sz="3200" spc="-60" dirty="0">
                <a:latin typeface="Calibri"/>
                <a:cs typeface="Calibri"/>
              </a:rPr>
              <a:t> </a:t>
            </a:r>
            <a:r>
              <a:rPr sz="3200" dirty="0">
                <a:latin typeface="Calibri"/>
                <a:cs typeface="Calibri"/>
              </a:rPr>
              <a:t>legality</a:t>
            </a:r>
            <a:r>
              <a:rPr sz="3200" spc="-60" dirty="0">
                <a:latin typeface="Calibri"/>
                <a:cs typeface="Calibri"/>
              </a:rPr>
              <a:t> </a:t>
            </a:r>
            <a:r>
              <a:rPr sz="3200" dirty="0">
                <a:latin typeface="Calibri"/>
                <a:cs typeface="Calibri"/>
              </a:rPr>
              <a:t>and</a:t>
            </a:r>
            <a:r>
              <a:rPr sz="3200" spc="-50" dirty="0">
                <a:latin typeface="Calibri"/>
                <a:cs typeface="Calibri"/>
              </a:rPr>
              <a:t> </a:t>
            </a:r>
            <a:r>
              <a:rPr sz="3200" dirty="0">
                <a:latin typeface="Calibri"/>
                <a:cs typeface="Calibri"/>
              </a:rPr>
              <a:t>validity</a:t>
            </a:r>
            <a:r>
              <a:rPr sz="3200" spc="-30" dirty="0">
                <a:latin typeface="Calibri"/>
                <a:cs typeface="Calibri"/>
              </a:rPr>
              <a:t> </a:t>
            </a:r>
            <a:r>
              <a:rPr sz="3200" dirty="0">
                <a:latin typeface="Calibri"/>
                <a:cs typeface="Calibri"/>
              </a:rPr>
              <a:t>of</a:t>
            </a:r>
            <a:r>
              <a:rPr sz="3200" spc="-60" dirty="0">
                <a:latin typeface="Calibri"/>
                <a:cs typeface="Calibri"/>
              </a:rPr>
              <a:t> </a:t>
            </a:r>
            <a:r>
              <a:rPr sz="3200" dirty="0">
                <a:latin typeface="Calibri"/>
                <a:cs typeface="Calibri"/>
              </a:rPr>
              <a:t>the</a:t>
            </a:r>
            <a:r>
              <a:rPr sz="3200" spc="-60" dirty="0">
                <a:latin typeface="Calibri"/>
                <a:cs typeface="Calibri"/>
              </a:rPr>
              <a:t> </a:t>
            </a:r>
            <a:r>
              <a:rPr sz="3200" spc="-10" dirty="0">
                <a:latin typeface="Calibri"/>
                <a:cs typeface="Calibri"/>
              </a:rPr>
              <a:t>notification</a:t>
            </a:r>
            <a:r>
              <a:rPr sz="3200" spc="-35" dirty="0">
                <a:latin typeface="Calibri"/>
                <a:cs typeface="Calibri"/>
              </a:rPr>
              <a:t> </a:t>
            </a:r>
            <a:r>
              <a:rPr sz="3200" dirty="0">
                <a:latin typeface="Calibri"/>
                <a:cs typeface="Calibri"/>
              </a:rPr>
              <a:t>issued</a:t>
            </a:r>
            <a:r>
              <a:rPr sz="3200" spc="-55" dirty="0">
                <a:latin typeface="Calibri"/>
                <a:cs typeface="Calibri"/>
              </a:rPr>
              <a:t> </a:t>
            </a:r>
            <a:r>
              <a:rPr sz="3200" spc="-25" dirty="0">
                <a:latin typeface="Calibri"/>
                <a:cs typeface="Calibri"/>
              </a:rPr>
              <a:t>by </a:t>
            </a:r>
            <a:r>
              <a:rPr sz="3200" dirty="0">
                <a:latin typeface="Calibri"/>
                <a:cs typeface="Calibri"/>
              </a:rPr>
              <a:t>the</a:t>
            </a:r>
            <a:r>
              <a:rPr sz="3200" spc="-75" dirty="0">
                <a:latin typeface="Calibri"/>
                <a:cs typeface="Calibri"/>
              </a:rPr>
              <a:t> </a:t>
            </a:r>
            <a:r>
              <a:rPr sz="3200" dirty="0">
                <a:latin typeface="Calibri"/>
                <a:cs typeface="Calibri"/>
              </a:rPr>
              <a:t>State</a:t>
            </a:r>
            <a:r>
              <a:rPr sz="3200" spc="-75" dirty="0">
                <a:latin typeface="Calibri"/>
                <a:cs typeface="Calibri"/>
              </a:rPr>
              <a:t> </a:t>
            </a:r>
            <a:r>
              <a:rPr sz="3200" spc="-10" dirty="0">
                <a:latin typeface="Calibri"/>
                <a:cs typeface="Calibri"/>
              </a:rPr>
              <a:t>Government</a:t>
            </a:r>
            <a:r>
              <a:rPr sz="3200" spc="-75" dirty="0">
                <a:latin typeface="Calibri"/>
                <a:cs typeface="Calibri"/>
              </a:rPr>
              <a:t> </a:t>
            </a:r>
            <a:r>
              <a:rPr sz="3200" spc="-10" dirty="0">
                <a:latin typeface="Calibri"/>
                <a:cs typeface="Calibri"/>
              </a:rPr>
              <a:t>conferring</a:t>
            </a:r>
            <a:r>
              <a:rPr sz="3200" spc="-70" dirty="0">
                <a:latin typeface="Calibri"/>
                <a:cs typeface="Calibri"/>
              </a:rPr>
              <a:t> </a:t>
            </a:r>
            <a:r>
              <a:rPr sz="3200" dirty="0">
                <a:latin typeface="Calibri"/>
                <a:cs typeface="Calibri"/>
              </a:rPr>
              <a:t>the</a:t>
            </a:r>
            <a:r>
              <a:rPr sz="3200" spc="-75" dirty="0">
                <a:latin typeface="Calibri"/>
                <a:cs typeface="Calibri"/>
              </a:rPr>
              <a:t> </a:t>
            </a:r>
            <a:r>
              <a:rPr sz="3200" dirty="0">
                <a:latin typeface="Calibri"/>
                <a:cs typeface="Calibri"/>
              </a:rPr>
              <a:t>powers</a:t>
            </a:r>
            <a:r>
              <a:rPr sz="3200" spc="-75" dirty="0">
                <a:latin typeface="Calibri"/>
                <a:cs typeface="Calibri"/>
              </a:rPr>
              <a:t> </a:t>
            </a:r>
            <a:r>
              <a:rPr sz="3200" dirty="0">
                <a:latin typeface="Calibri"/>
                <a:cs typeface="Calibri"/>
              </a:rPr>
              <a:t>of</a:t>
            </a:r>
            <a:r>
              <a:rPr sz="3200" spc="-85" dirty="0">
                <a:latin typeface="Calibri"/>
                <a:cs typeface="Calibri"/>
              </a:rPr>
              <a:t> </a:t>
            </a:r>
            <a:r>
              <a:rPr sz="3200" spc="-25" dirty="0">
                <a:latin typeface="Calibri"/>
                <a:cs typeface="Calibri"/>
              </a:rPr>
              <a:t>DY. </a:t>
            </a:r>
            <a:r>
              <a:rPr sz="3200" dirty="0">
                <a:latin typeface="Calibri"/>
                <a:cs typeface="Calibri"/>
              </a:rPr>
              <a:t>Superintendent</a:t>
            </a:r>
            <a:r>
              <a:rPr sz="3200" spc="-50" dirty="0">
                <a:latin typeface="Calibri"/>
                <a:cs typeface="Calibri"/>
              </a:rPr>
              <a:t> </a:t>
            </a:r>
            <a:r>
              <a:rPr sz="3200" dirty="0">
                <a:latin typeface="Calibri"/>
                <a:cs typeface="Calibri"/>
              </a:rPr>
              <a:t>of</a:t>
            </a:r>
            <a:r>
              <a:rPr sz="3200" spc="-65" dirty="0">
                <a:latin typeface="Calibri"/>
                <a:cs typeface="Calibri"/>
              </a:rPr>
              <a:t> </a:t>
            </a:r>
            <a:r>
              <a:rPr sz="3200" dirty="0">
                <a:latin typeface="Calibri"/>
                <a:cs typeface="Calibri"/>
              </a:rPr>
              <a:t>Police</a:t>
            </a:r>
            <a:r>
              <a:rPr sz="3200" spc="-90" dirty="0">
                <a:latin typeface="Calibri"/>
                <a:cs typeface="Calibri"/>
              </a:rPr>
              <a:t> </a:t>
            </a:r>
            <a:r>
              <a:rPr sz="3200" dirty="0">
                <a:latin typeface="Calibri"/>
                <a:cs typeface="Calibri"/>
              </a:rPr>
              <a:t>on</a:t>
            </a:r>
            <a:r>
              <a:rPr sz="3200" spc="-65" dirty="0">
                <a:latin typeface="Calibri"/>
                <a:cs typeface="Calibri"/>
              </a:rPr>
              <a:t> </a:t>
            </a:r>
            <a:r>
              <a:rPr sz="3200" dirty="0">
                <a:latin typeface="Calibri"/>
                <a:cs typeface="Calibri"/>
              </a:rPr>
              <a:t>the</a:t>
            </a:r>
            <a:r>
              <a:rPr sz="3200" spc="-65" dirty="0">
                <a:latin typeface="Calibri"/>
                <a:cs typeface="Calibri"/>
              </a:rPr>
              <a:t> </a:t>
            </a:r>
            <a:r>
              <a:rPr sz="3200" dirty="0">
                <a:latin typeface="Calibri"/>
                <a:cs typeface="Calibri"/>
              </a:rPr>
              <a:t>General</a:t>
            </a:r>
            <a:r>
              <a:rPr sz="3200" spc="-65" dirty="0">
                <a:latin typeface="Calibri"/>
                <a:cs typeface="Calibri"/>
              </a:rPr>
              <a:t> </a:t>
            </a:r>
            <a:r>
              <a:rPr sz="3200" spc="-10" dirty="0">
                <a:latin typeface="Calibri"/>
                <a:cs typeface="Calibri"/>
              </a:rPr>
              <a:t>manager, </a:t>
            </a:r>
            <a:r>
              <a:rPr sz="3200" dirty="0">
                <a:latin typeface="Calibri"/>
                <a:cs typeface="Calibri"/>
              </a:rPr>
              <a:t>Haryana</a:t>
            </a:r>
            <a:r>
              <a:rPr sz="3200" spc="-85" dirty="0">
                <a:latin typeface="Calibri"/>
                <a:cs typeface="Calibri"/>
              </a:rPr>
              <a:t> </a:t>
            </a:r>
            <a:r>
              <a:rPr sz="3200" spc="-20" dirty="0">
                <a:latin typeface="Calibri"/>
                <a:cs typeface="Calibri"/>
              </a:rPr>
              <a:t>Roadways</a:t>
            </a:r>
            <a:r>
              <a:rPr sz="3200" spc="-120" dirty="0">
                <a:latin typeface="Calibri"/>
                <a:cs typeface="Calibri"/>
              </a:rPr>
              <a:t> </a:t>
            </a:r>
            <a:r>
              <a:rPr sz="3200" dirty="0">
                <a:latin typeface="Calibri"/>
                <a:cs typeface="Calibri"/>
              </a:rPr>
              <a:t>was</a:t>
            </a:r>
            <a:r>
              <a:rPr sz="3200" spc="-95" dirty="0">
                <a:latin typeface="Calibri"/>
                <a:cs typeface="Calibri"/>
              </a:rPr>
              <a:t> </a:t>
            </a:r>
            <a:r>
              <a:rPr sz="3200" dirty="0">
                <a:latin typeface="Calibri"/>
                <a:cs typeface="Calibri"/>
              </a:rPr>
              <a:t>challenged</a:t>
            </a:r>
            <a:r>
              <a:rPr sz="3200" spc="-100" dirty="0">
                <a:latin typeface="Calibri"/>
                <a:cs typeface="Calibri"/>
              </a:rPr>
              <a:t> </a:t>
            </a:r>
            <a:r>
              <a:rPr sz="3200" dirty="0">
                <a:latin typeface="Calibri"/>
                <a:cs typeface="Calibri"/>
              </a:rPr>
              <a:t>by</a:t>
            </a:r>
            <a:r>
              <a:rPr sz="3200" spc="-100" dirty="0">
                <a:latin typeface="Calibri"/>
                <a:cs typeface="Calibri"/>
              </a:rPr>
              <a:t> </a:t>
            </a:r>
            <a:r>
              <a:rPr sz="3200" spc="-10" dirty="0">
                <a:latin typeface="Calibri"/>
                <a:cs typeface="Calibri"/>
              </a:rPr>
              <a:t>private operators</a:t>
            </a:r>
            <a:r>
              <a:rPr sz="3200" spc="-70" dirty="0">
                <a:latin typeface="Calibri"/>
                <a:cs typeface="Calibri"/>
              </a:rPr>
              <a:t> </a:t>
            </a:r>
            <a:r>
              <a:rPr sz="3200" dirty="0">
                <a:latin typeface="Calibri"/>
                <a:cs typeface="Calibri"/>
              </a:rPr>
              <a:t>of</a:t>
            </a:r>
            <a:r>
              <a:rPr sz="3200" spc="-75" dirty="0">
                <a:latin typeface="Calibri"/>
                <a:cs typeface="Calibri"/>
              </a:rPr>
              <a:t> </a:t>
            </a:r>
            <a:r>
              <a:rPr sz="3200" dirty="0">
                <a:latin typeface="Calibri"/>
                <a:cs typeface="Calibri"/>
              </a:rPr>
              <a:t>motor</a:t>
            </a:r>
            <a:r>
              <a:rPr sz="3200" spc="-70" dirty="0">
                <a:latin typeface="Calibri"/>
                <a:cs typeface="Calibri"/>
              </a:rPr>
              <a:t> </a:t>
            </a:r>
            <a:r>
              <a:rPr sz="3200" dirty="0">
                <a:latin typeface="Calibri"/>
                <a:cs typeface="Calibri"/>
              </a:rPr>
              <a:t>vehicles</a:t>
            </a:r>
            <a:r>
              <a:rPr sz="3200" spc="-65" dirty="0">
                <a:latin typeface="Calibri"/>
                <a:cs typeface="Calibri"/>
              </a:rPr>
              <a:t> </a:t>
            </a:r>
            <a:r>
              <a:rPr sz="3200" dirty="0">
                <a:latin typeface="Calibri"/>
                <a:cs typeface="Calibri"/>
              </a:rPr>
              <a:t>inter</a:t>
            </a:r>
            <a:r>
              <a:rPr sz="3200" spc="-70" dirty="0">
                <a:latin typeface="Calibri"/>
                <a:cs typeface="Calibri"/>
              </a:rPr>
              <a:t> </a:t>
            </a:r>
            <a:r>
              <a:rPr sz="3200" dirty="0">
                <a:latin typeface="Calibri"/>
                <a:cs typeface="Calibri"/>
              </a:rPr>
              <a:t>alia</a:t>
            </a:r>
            <a:r>
              <a:rPr sz="3200" spc="-55" dirty="0">
                <a:latin typeface="Calibri"/>
                <a:cs typeface="Calibri"/>
              </a:rPr>
              <a:t> </a:t>
            </a:r>
            <a:r>
              <a:rPr sz="3200" dirty="0">
                <a:latin typeface="Calibri"/>
                <a:cs typeface="Calibri"/>
              </a:rPr>
              <a:t>on</a:t>
            </a:r>
            <a:r>
              <a:rPr sz="3200" spc="-70" dirty="0">
                <a:latin typeface="Calibri"/>
                <a:cs typeface="Calibri"/>
              </a:rPr>
              <a:t> </a:t>
            </a:r>
            <a:r>
              <a:rPr sz="3200" dirty="0">
                <a:latin typeface="Calibri"/>
                <a:cs typeface="Calibri"/>
              </a:rPr>
              <a:t>the</a:t>
            </a:r>
            <a:r>
              <a:rPr sz="3200" spc="-70" dirty="0">
                <a:latin typeface="Calibri"/>
                <a:cs typeface="Calibri"/>
              </a:rPr>
              <a:t> </a:t>
            </a:r>
            <a:r>
              <a:rPr sz="3200" spc="-10" dirty="0">
                <a:latin typeface="Calibri"/>
                <a:cs typeface="Calibri"/>
              </a:rPr>
              <a:t>ground </a:t>
            </a:r>
            <a:r>
              <a:rPr sz="3200" dirty="0">
                <a:latin typeface="Calibri"/>
                <a:cs typeface="Calibri"/>
              </a:rPr>
              <a:t>of</a:t>
            </a:r>
            <a:r>
              <a:rPr sz="3200" spc="-75" dirty="0">
                <a:latin typeface="Calibri"/>
                <a:cs typeface="Calibri"/>
              </a:rPr>
              <a:t> </a:t>
            </a:r>
            <a:r>
              <a:rPr sz="3200" spc="-10" dirty="0">
                <a:latin typeface="Calibri"/>
                <a:cs typeface="Calibri"/>
              </a:rPr>
              <a:t>interest</a:t>
            </a:r>
            <a:r>
              <a:rPr sz="3200" spc="-70" dirty="0">
                <a:latin typeface="Calibri"/>
                <a:cs typeface="Calibri"/>
              </a:rPr>
              <a:t> </a:t>
            </a:r>
            <a:r>
              <a:rPr sz="3200" dirty="0">
                <a:latin typeface="Calibri"/>
                <a:cs typeface="Calibri"/>
              </a:rPr>
              <a:t>and</a:t>
            </a:r>
            <a:r>
              <a:rPr sz="3200" spc="-70" dirty="0">
                <a:latin typeface="Calibri"/>
                <a:cs typeface="Calibri"/>
              </a:rPr>
              <a:t> </a:t>
            </a:r>
            <a:r>
              <a:rPr sz="3200" spc="-10" dirty="0">
                <a:latin typeface="Calibri"/>
                <a:cs typeface="Calibri"/>
              </a:rPr>
              <a:t>bias.</a:t>
            </a:r>
            <a:endParaRPr sz="3200">
              <a:latin typeface="Calibri"/>
              <a:cs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44118" y="-113334"/>
            <a:ext cx="7653655" cy="1245235"/>
          </a:xfrm>
          <a:prstGeom prst="rect">
            <a:avLst/>
          </a:prstGeom>
        </p:spPr>
        <p:txBody>
          <a:bodyPr vert="horz" wrap="square" lIns="0" tIns="12065" rIns="0" bIns="0" rtlCol="0">
            <a:spAutoFit/>
          </a:bodyPr>
          <a:lstStyle/>
          <a:p>
            <a:pPr marL="2275840" marR="5080" indent="-2263775">
              <a:lnSpc>
                <a:spcPct val="100000"/>
              </a:lnSpc>
              <a:spcBef>
                <a:spcPts val="95"/>
              </a:spcBef>
            </a:pPr>
            <a:r>
              <a:rPr b="1" u="sng" dirty="0">
                <a:uFill>
                  <a:solidFill>
                    <a:srgbClr val="000000"/>
                  </a:solidFill>
                </a:uFill>
                <a:latin typeface="Calibri"/>
                <a:cs typeface="Calibri"/>
              </a:rPr>
              <a:t>Krishna</a:t>
            </a:r>
            <a:r>
              <a:rPr b="1" u="sng" spc="-135" dirty="0">
                <a:uFill>
                  <a:solidFill>
                    <a:srgbClr val="000000"/>
                  </a:solidFill>
                </a:uFill>
                <a:latin typeface="Calibri"/>
                <a:cs typeface="Calibri"/>
              </a:rPr>
              <a:t> </a:t>
            </a:r>
            <a:r>
              <a:rPr b="1" u="sng" dirty="0">
                <a:uFill>
                  <a:solidFill>
                    <a:srgbClr val="000000"/>
                  </a:solidFill>
                </a:uFill>
                <a:latin typeface="Calibri"/>
                <a:cs typeface="Calibri"/>
              </a:rPr>
              <a:t>Bus</a:t>
            </a:r>
            <a:r>
              <a:rPr b="1" u="sng" spc="-155" dirty="0">
                <a:uFill>
                  <a:solidFill>
                    <a:srgbClr val="000000"/>
                  </a:solidFill>
                </a:uFill>
                <a:latin typeface="Calibri"/>
                <a:cs typeface="Calibri"/>
              </a:rPr>
              <a:t> </a:t>
            </a:r>
            <a:r>
              <a:rPr b="1" u="sng" dirty="0">
                <a:uFill>
                  <a:solidFill>
                    <a:srgbClr val="000000"/>
                  </a:solidFill>
                </a:uFill>
                <a:latin typeface="Calibri"/>
                <a:cs typeface="Calibri"/>
              </a:rPr>
              <a:t>Service(P)</a:t>
            </a:r>
            <a:r>
              <a:rPr b="1" u="sng" spc="-145" dirty="0">
                <a:uFill>
                  <a:solidFill>
                    <a:srgbClr val="000000"/>
                  </a:solidFill>
                </a:uFill>
                <a:latin typeface="Calibri"/>
                <a:cs typeface="Calibri"/>
              </a:rPr>
              <a:t> </a:t>
            </a:r>
            <a:r>
              <a:rPr b="1" u="sng" dirty="0">
                <a:uFill>
                  <a:solidFill>
                    <a:srgbClr val="000000"/>
                  </a:solidFill>
                </a:uFill>
                <a:latin typeface="Calibri"/>
                <a:cs typeface="Calibri"/>
              </a:rPr>
              <a:t>Ltd</a:t>
            </a:r>
            <a:r>
              <a:rPr b="1" u="sng" spc="-150" dirty="0">
                <a:uFill>
                  <a:solidFill>
                    <a:srgbClr val="000000"/>
                  </a:solidFill>
                </a:uFill>
                <a:latin typeface="Calibri"/>
                <a:cs typeface="Calibri"/>
              </a:rPr>
              <a:t> </a:t>
            </a:r>
            <a:r>
              <a:rPr b="1" u="sng" spc="-70" dirty="0">
                <a:uFill>
                  <a:solidFill>
                    <a:srgbClr val="000000"/>
                  </a:solidFill>
                </a:uFill>
                <a:latin typeface="Calibri"/>
                <a:cs typeface="Calibri"/>
              </a:rPr>
              <a:t>v.</a:t>
            </a:r>
            <a:r>
              <a:rPr b="1" u="sng" spc="-150" dirty="0">
                <a:uFill>
                  <a:solidFill>
                    <a:srgbClr val="000000"/>
                  </a:solidFill>
                </a:uFill>
                <a:latin typeface="Calibri"/>
                <a:cs typeface="Calibri"/>
              </a:rPr>
              <a:t> </a:t>
            </a:r>
            <a:r>
              <a:rPr b="1" u="sng" dirty="0">
                <a:uFill>
                  <a:solidFill>
                    <a:srgbClr val="000000"/>
                  </a:solidFill>
                </a:uFill>
                <a:latin typeface="Calibri"/>
                <a:cs typeface="Calibri"/>
              </a:rPr>
              <a:t>State</a:t>
            </a:r>
            <a:r>
              <a:rPr b="1" u="sng" spc="-145" dirty="0">
                <a:uFill>
                  <a:solidFill>
                    <a:srgbClr val="000000"/>
                  </a:solidFill>
                </a:uFill>
                <a:latin typeface="Calibri"/>
                <a:cs typeface="Calibri"/>
              </a:rPr>
              <a:t> </a:t>
            </a:r>
            <a:r>
              <a:rPr b="1" u="sng" spc="-25" dirty="0">
                <a:uFill>
                  <a:solidFill>
                    <a:srgbClr val="000000"/>
                  </a:solidFill>
                </a:uFill>
                <a:latin typeface="Calibri"/>
                <a:cs typeface="Calibri"/>
              </a:rPr>
              <a:t>of</a:t>
            </a:r>
            <a:r>
              <a:rPr b="1" spc="-25" dirty="0">
                <a:latin typeface="Calibri"/>
                <a:cs typeface="Calibri"/>
              </a:rPr>
              <a:t> </a:t>
            </a:r>
            <a:r>
              <a:rPr b="1" u="sng" spc="-10" dirty="0">
                <a:uFill>
                  <a:solidFill>
                    <a:srgbClr val="000000"/>
                  </a:solidFill>
                </a:uFill>
                <a:latin typeface="Calibri"/>
                <a:cs typeface="Calibri"/>
              </a:rPr>
              <a:t>Haryana(1985)</a:t>
            </a:r>
          </a:p>
        </p:txBody>
      </p:sp>
      <p:sp>
        <p:nvSpPr>
          <p:cNvPr id="3" name="object 3"/>
          <p:cNvSpPr txBox="1"/>
          <p:nvPr/>
        </p:nvSpPr>
        <p:spPr>
          <a:xfrm>
            <a:off x="78739" y="1132077"/>
            <a:ext cx="8855710" cy="3050540"/>
          </a:xfrm>
          <a:prstGeom prst="rect">
            <a:avLst/>
          </a:prstGeom>
        </p:spPr>
        <p:txBody>
          <a:bodyPr vert="horz" wrap="square" lIns="0" tIns="13335" rIns="0" bIns="0" rtlCol="0">
            <a:spAutoFit/>
          </a:bodyPr>
          <a:lstStyle/>
          <a:p>
            <a:pPr marL="355600" marR="1297305" indent="-342900">
              <a:lnSpc>
                <a:spcPct val="100000"/>
              </a:lnSpc>
              <a:spcBef>
                <a:spcPts val="105"/>
              </a:spcBef>
              <a:buFont typeface="Arial MT"/>
              <a:buChar char="•"/>
              <a:tabLst>
                <a:tab pos="355600" algn="l"/>
              </a:tabLst>
            </a:pPr>
            <a:r>
              <a:rPr sz="3200" dirty="0">
                <a:latin typeface="Calibri"/>
                <a:cs typeface="Calibri"/>
              </a:rPr>
              <a:t>Upholding</a:t>
            </a:r>
            <a:r>
              <a:rPr sz="3200" spc="-80" dirty="0">
                <a:latin typeface="Calibri"/>
                <a:cs typeface="Calibri"/>
              </a:rPr>
              <a:t> </a:t>
            </a:r>
            <a:r>
              <a:rPr sz="3200" dirty="0">
                <a:latin typeface="Calibri"/>
                <a:cs typeface="Calibri"/>
              </a:rPr>
              <a:t>the</a:t>
            </a:r>
            <a:r>
              <a:rPr sz="3200" spc="-100" dirty="0">
                <a:latin typeface="Calibri"/>
                <a:cs typeface="Calibri"/>
              </a:rPr>
              <a:t> </a:t>
            </a:r>
            <a:r>
              <a:rPr sz="3200" spc="-10" dirty="0">
                <a:latin typeface="Calibri"/>
                <a:cs typeface="Calibri"/>
              </a:rPr>
              <a:t>contention</a:t>
            </a:r>
            <a:r>
              <a:rPr sz="3200" spc="-100" dirty="0">
                <a:latin typeface="Calibri"/>
                <a:cs typeface="Calibri"/>
              </a:rPr>
              <a:t> </a:t>
            </a:r>
            <a:r>
              <a:rPr sz="3200" dirty="0">
                <a:latin typeface="Calibri"/>
                <a:cs typeface="Calibri"/>
              </a:rPr>
              <a:t>and</a:t>
            </a:r>
            <a:r>
              <a:rPr sz="3200" spc="-90" dirty="0">
                <a:latin typeface="Calibri"/>
                <a:cs typeface="Calibri"/>
              </a:rPr>
              <a:t> </a:t>
            </a:r>
            <a:r>
              <a:rPr sz="3200" dirty="0">
                <a:latin typeface="Calibri"/>
                <a:cs typeface="Calibri"/>
              </a:rPr>
              <a:t>quashing</a:t>
            </a:r>
            <a:r>
              <a:rPr sz="3200" spc="-65" dirty="0">
                <a:latin typeface="Calibri"/>
                <a:cs typeface="Calibri"/>
              </a:rPr>
              <a:t> </a:t>
            </a:r>
            <a:r>
              <a:rPr sz="3200" spc="-25" dirty="0">
                <a:latin typeface="Calibri"/>
                <a:cs typeface="Calibri"/>
              </a:rPr>
              <a:t>the </a:t>
            </a:r>
            <a:r>
              <a:rPr sz="3200" spc="-10" dirty="0">
                <a:latin typeface="Calibri"/>
                <a:cs typeface="Calibri"/>
              </a:rPr>
              <a:t>notification,</a:t>
            </a:r>
            <a:r>
              <a:rPr sz="3200" spc="-30" dirty="0">
                <a:latin typeface="Calibri"/>
                <a:cs typeface="Calibri"/>
              </a:rPr>
              <a:t> </a:t>
            </a:r>
            <a:r>
              <a:rPr sz="3200" b="1" dirty="0">
                <a:latin typeface="Calibri"/>
                <a:cs typeface="Calibri"/>
              </a:rPr>
              <a:t>the</a:t>
            </a:r>
            <a:r>
              <a:rPr sz="3200" b="1" spc="-50" dirty="0">
                <a:latin typeface="Calibri"/>
                <a:cs typeface="Calibri"/>
              </a:rPr>
              <a:t> </a:t>
            </a:r>
            <a:r>
              <a:rPr sz="3200" b="1" dirty="0">
                <a:latin typeface="Calibri"/>
                <a:cs typeface="Calibri"/>
              </a:rPr>
              <a:t>Supreme</a:t>
            </a:r>
            <a:r>
              <a:rPr sz="3200" b="1" spc="-65" dirty="0">
                <a:latin typeface="Calibri"/>
                <a:cs typeface="Calibri"/>
              </a:rPr>
              <a:t> </a:t>
            </a:r>
            <a:r>
              <a:rPr sz="3200" b="1" dirty="0">
                <a:latin typeface="Calibri"/>
                <a:cs typeface="Calibri"/>
              </a:rPr>
              <a:t>Court</a:t>
            </a:r>
            <a:r>
              <a:rPr sz="3200" b="1" spc="-45" dirty="0">
                <a:latin typeface="Calibri"/>
                <a:cs typeface="Calibri"/>
              </a:rPr>
              <a:t> </a:t>
            </a:r>
            <a:r>
              <a:rPr sz="3200" b="1" spc="-10" dirty="0">
                <a:latin typeface="Calibri"/>
                <a:cs typeface="Calibri"/>
              </a:rPr>
              <a:t>observed</a:t>
            </a:r>
            <a:r>
              <a:rPr sz="3200" spc="-10" dirty="0">
                <a:latin typeface="Calibri"/>
                <a:cs typeface="Calibri"/>
              </a:rPr>
              <a:t>:</a:t>
            </a:r>
            <a:endParaRPr sz="3200">
              <a:latin typeface="Calibri"/>
              <a:cs typeface="Calibri"/>
            </a:endParaRPr>
          </a:p>
          <a:p>
            <a:pPr marL="12700" marR="5080">
              <a:lnSpc>
                <a:spcPct val="100000"/>
              </a:lnSpc>
              <a:spcBef>
                <a:spcPts val="770"/>
              </a:spcBef>
            </a:pPr>
            <a:r>
              <a:rPr sz="3200" dirty="0">
                <a:latin typeface="Calibri"/>
                <a:cs typeface="Calibri"/>
              </a:rPr>
              <a:t>The</a:t>
            </a:r>
            <a:r>
              <a:rPr sz="3200" spc="-65" dirty="0">
                <a:latin typeface="Calibri"/>
                <a:cs typeface="Calibri"/>
              </a:rPr>
              <a:t> </a:t>
            </a:r>
            <a:r>
              <a:rPr sz="3200" dirty="0">
                <a:latin typeface="Calibri"/>
                <a:cs typeface="Calibri"/>
              </a:rPr>
              <a:t>General</a:t>
            </a:r>
            <a:r>
              <a:rPr sz="3200" spc="-65" dirty="0">
                <a:latin typeface="Calibri"/>
                <a:cs typeface="Calibri"/>
              </a:rPr>
              <a:t> </a:t>
            </a:r>
            <a:r>
              <a:rPr sz="3200" dirty="0">
                <a:latin typeface="Calibri"/>
                <a:cs typeface="Calibri"/>
              </a:rPr>
              <a:t>Manager</a:t>
            </a:r>
            <a:r>
              <a:rPr sz="3200" spc="-65" dirty="0">
                <a:latin typeface="Calibri"/>
                <a:cs typeface="Calibri"/>
              </a:rPr>
              <a:t> </a:t>
            </a:r>
            <a:r>
              <a:rPr sz="3200" dirty="0">
                <a:latin typeface="Calibri"/>
                <a:cs typeface="Calibri"/>
              </a:rPr>
              <a:t>of</a:t>
            </a:r>
            <a:r>
              <a:rPr sz="3200" spc="-80" dirty="0">
                <a:latin typeface="Calibri"/>
                <a:cs typeface="Calibri"/>
              </a:rPr>
              <a:t> </a:t>
            </a:r>
            <a:r>
              <a:rPr sz="3200" dirty="0">
                <a:latin typeface="Calibri"/>
                <a:cs typeface="Calibri"/>
              </a:rPr>
              <a:t>Haryana</a:t>
            </a:r>
            <a:r>
              <a:rPr sz="3200" spc="-50" dirty="0">
                <a:latin typeface="Calibri"/>
                <a:cs typeface="Calibri"/>
              </a:rPr>
              <a:t> </a:t>
            </a:r>
            <a:r>
              <a:rPr sz="3200" spc="-20" dirty="0">
                <a:latin typeface="Calibri"/>
                <a:cs typeface="Calibri"/>
              </a:rPr>
              <a:t>Roadways</a:t>
            </a:r>
            <a:r>
              <a:rPr sz="3200" spc="-65" dirty="0">
                <a:latin typeface="Calibri"/>
                <a:cs typeface="Calibri"/>
              </a:rPr>
              <a:t> </a:t>
            </a:r>
            <a:r>
              <a:rPr sz="3200" dirty="0">
                <a:latin typeface="Calibri"/>
                <a:cs typeface="Calibri"/>
              </a:rPr>
              <a:t>who</a:t>
            </a:r>
            <a:r>
              <a:rPr sz="3200" spc="-70" dirty="0">
                <a:latin typeface="Calibri"/>
                <a:cs typeface="Calibri"/>
              </a:rPr>
              <a:t> </a:t>
            </a:r>
            <a:r>
              <a:rPr sz="3200" dirty="0">
                <a:latin typeface="Calibri"/>
                <a:cs typeface="Calibri"/>
              </a:rPr>
              <a:t>is</a:t>
            </a:r>
            <a:r>
              <a:rPr sz="3200" spc="-75" dirty="0">
                <a:latin typeface="Calibri"/>
                <a:cs typeface="Calibri"/>
              </a:rPr>
              <a:t> </a:t>
            </a:r>
            <a:r>
              <a:rPr sz="3200" spc="-50" dirty="0">
                <a:latin typeface="Calibri"/>
                <a:cs typeface="Calibri"/>
              </a:rPr>
              <a:t>a </a:t>
            </a:r>
            <a:r>
              <a:rPr sz="3200" dirty="0">
                <a:latin typeface="Calibri"/>
                <a:cs typeface="Calibri"/>
              </a:rPr>
              <a:t>rival</a:t>
            </a:r>
            <a:r>
              <a:rPr sz="3200" spc="-65" dirty="0">
                <a:latin typeface="Calibri"/>
                <a:cs typeface="Calibri"/>
              </a:rPr>
              <a:t> </a:t>
            </a:r>
            <a:r>
              <a:rPr sz="3200" dirty="0">
                <a:latin typeface="Calibri"/>
                <a:cs typeface="Calibri"/>
              </a:rPr>
              <a:t>in</a:t>
            </a:r>
            <a:r>
              <a:rPr sz="3200" spc="-55" dirty="0">
                <a:latin typeface="Calibri"/>
                <a:cs typeface="Calibri"/>
              </a:rPr>
              <a:t> </a:t>
            </a:r>
            <a:r>
              <a:rPr sz="3200" dirty="0">
                <a:latin typeface="Calibri"/>
                <a:cs typeface="Calibri"/>
              </a:rPr>
              <a:t>business</a:t>
            </a:r>
            <a:r>
              <a:rPr sz="3200" spc="-65" dirty="0">
                <a:latin typeface="Calibri"/>
                <a:cs typeface="Calibri"/>
              </a:rPr>
              <a:t> </a:t>
            </a:r>
            <a:r>
              <a:rPr sz="3200" dirty="0">
                <a:latin typeface="Calibri"/>
                <a:cs typeface="Calibri"/>
              </a:rPr>
              <a:t>of</a:t>
            </a:r>
            <a:r>
              <a:rPr sz="3200" spc="-60" dirty="0">
                <a:latin typeface="Calibri"/>
                <a:cs typeface="Calibri"/>
              </a:rPr>
              <a:t> </a:t>
            </a:r>
            <a:r>
              <a:rPr sz="3200" dirty="0">
                <a:latin typeface="Calibri"/>
                <a:cs typeface="Calibri"/>
              </a:rPr>
              <a:t>the</a:t>
            </a:r>
            <a:r>
              <a:rPr sz="3200" spc="-65" dirty="0">
                <a:latin typeface="Calibri"/>
                <a:cs typeface="Calibri"/>
              </a:rPr>
              <a:t> </a:t>
            </a:r>
            <a:r>
              <a:rPr sz="3200" spc="-10" dirty="0">
                <a:latin typeface="Calibri"/>
                <a:cs typeface="Calibri"/>
              </a:rPr>
              <a:t>private</a:t>
            </a:r>
            <a:r>
              <a:rPr sz="3200" spc="-65" dirty="0">
                <a:latin typeface="Calibri"/>
                <a:cs typeface="Calibri"/>
              </a:rPr>
              <a:t> </a:t>
            </a:r>
            <a:r>
              <a:rPr sz="3200" spc="-10" dirty="0">
                <a:latin typeface="Calibri"/>
                <a:cs typeface="Calibri"/>
              </a:rPr>
              <a:t>operators</a:t>
            </a:r>
            <a:r>
              <a:rPr sz="3200" spc="-60" dirty="0">
                <a:latin typeface="Calibri"/>
                <a:cs typeface="Calibri"/>
              </a:rPr>
              <a:t> </a:t>
            </a:r>
            <a:r>
              <a:rPr sz="3200" dirty="0">
                <a:latin typeface="Calibri"/>
                <a:cs typeface="Calibri"/>
              </a:rPr>
              <a:t>of</a:t>
            </a:r>
            <a:r>
              <a:rPr sz="3200" spc="-75" dirty="0">
                <a:latin typeface="Calibri"/>
                <a:cs typeface="Calibri"/>
              </a:rPr>
              <a:t> </a:t>
            </a:r>
            <a:r>
              <a:rPr sz="3200" spc="-10" dirty="0">
                <a:latin typeface="Calibri"/>
                <a:cs typeface="Calibri"/>
              </a:rPr>
              <a:t>motor </a:t>
            </a:r>
            <a:r>
              <a:rPr sz="3200" dirty="0">
                <a:latin typeface="Calibri"/>
                <a:cs typeface="Calibri"/>
              </a:rPr>
              <a:t>vehicles</a:t>
            </a:r>
            <a:r>
              <a:rPr sz="3200" spc="-80" dirty="0">
                <a:latin typeface="Calibri"/>
                <a:cs typeface="Calibri"/>
              </a:rPr>
              <a:t> </a:t>
            </a:r>
            <a:r>
              <a:rPr sz="3200" dirty="0">
                <a:latin typeface="Calibri"/>
                <a:cs typeface="Calibri"/>
              </a:rPr>
              <a:t>cannot</a:t>
            </a:r>
            <a:r>
              <a:rPr sz="3200" spc="-65" dirty="0">
                <a:latin typeface="Calibri"/>
                <a:cs typeface="Calibri"/>
              </a:rPr>
              <a:t> </a:t>
            </a:r>
            <a:r>
              <a:rPr sz="3200" dirty="0">
                <a:latin typeface="Calibri"/>
                <a:cs typeface="Calibri"/>
              </a:rPr>
              <a:t>be</a:t>
            </a:r>
            <a:r>
              <a:rPr sz="3200" spc="-75" dirty="0">
                <a:latin typeface="Calibri"/>
                <a:cs typeface="Calibri"/>
              </a:rPr>
              <a:t> </a:t>
            </a:r>
            <a:r>
              <a:rPr sz="3200" dirty="0">
                <a:latin typeface="Calibri"/>
                <a:cs typeface="Calibri"/>
              </a:rPr>
              <a:t>expected</a:t>
            </a:r>
            <a:r>
              <a:rPr sz="3200" spc="-95" dirty="0">
                <a:latin typeface="Calibri"/>
                <a:cs typeface="Calibri"/>
              </a:rPr>
              <a:t> </a:t>
            </a:r>
            <a:r>
              <a:rPr sz="3200" dirty="0">
                <a:latin typeface="Calibri"/>
                <a:cs typeface="Calibri"/>
              </a:rPr>
              <a:t>to</a:t>
            </a:r>
            <a:r>
              <a:rPr sz="3200" spc="-70" dirty="0">
                <a:latin typeface="Calibri"/>
                <a:cs typeface="Calibri"/>
              </a:rPr>
              <a:t> </a:t>
            </a:r>
            <a:r>
              <a:rPr sz="3200" dirty="0">
                <a:latin typeface="Calibri"/>
                <a:cs typeface="Calibri"/>
              </a:rPr>
              <a:t>discharge</a:t>
            </a:r>
            <a:r>
              <a:rPr sz="3200" spc="-75" dirty="0">
                <a:latin typeface="Calibri"/>
                <a:cs typeface="Calibri"/>
              </a:rPr>
              <a:t> </a:t>
            </a:r>
            <a:r>
              <a:rPr sz="3200" dirty="0">
                <a:latin typeface="Calibri"/>
                <a:cs typeface="Calibri"/>
              </a:rPr>
              <a:t>his</a:t>
            </a:r>
            <a:r>
              <a:rPr sz="3200" spc="-70" dirty="0">
                <a:latin typeface="Calibri"/>
                <a:cs typeface="Calibri"/>
              </a:rPr>
              <a:t> </a:t>
            </a:r>
            <a:r>
              <a:rPr sz="3200" dirty="0">
                <a:latin typeface="Calibri"/>
                <a:cs typeface="Calibri"/>
              </a:rPr>
              <a:t>duties</a:t>
            </a:r>
            <a:r>
              <a:rPr sz="3200" spc="-65" dirty="0">
                <a:latin typeface="Calibri"/>
                <a:cs typeface="Calibri"/>
              </a:rPr>
              <a:t> </a:t>
            </a:r>
            <a:r>
              <a:rPr sz="3200" spc="-25" dirty="0">
                <a:latin typeface="Calibri"/>
                <a:cs typeface="Calibri"/>
              </a:rPr>
              <a:t>in </a:t>
            </a:r>
            <a:r>
              <a:rPr sz="3200" dirty="0">
                <a:latin typeface="Calibri"/>
                <a:cs typeface="Calibri"/>
              </a:rPr>
              <a:t>a</a:t>
            </a:r>
            <a:r>
              <a:rPr sz="3200" spc="-55" dirty="0">
                <a:latin typeface="Calibri"/>
                <a:cs typeface="Calibri"/>
              </a:rPr>
              <a:t> </a:t>
            </a:r>
            <a:r>
              <a:rPr sz="3200" dirty="0">
                <a:latin typeface="Calibri"/>
                <a:cs typeface="Calibri"/>
              </a:rPr>
              <a:t>fair</a:t>
            </a:r>
            <a:r>
              <a:rPr sz="3200" spc="-60" dirty="0">
                <a:latin typeface="Calibri"/>
                <a:cs typeface="Calibri"/>
              </a:rPr>
              <a:t> </a:t>
            </a:r>
            <a:r>
              <a:rPr sz="3200" dirty="0">
                <a:latin typeface="Calibri"/>
                <a:cs typeface="Calibri"/>
              </a:rPr>
              <a:t>and</a:t>
            </a:r>
            <a:r>
              <a:rPr sz="3200" spc="-40" dirty="0">
                <a:latin typeface="Calibri"/>
                <a:cs typeface="Calibri"/>
              </a:rPr>
              <a:t> </a:t>
            </a:r>
            <a:r>
              <a:rPr sz="3200" dirty="0">
                <a:latin typeface="Calibri"/>
                <a:cs typeface="Calibri"/>
              </a:rPr>
              <a:t>reasonable</a:t>
            </a:r>
            <a:r>
              <a:rPr sz="3200" spc="-60" dirty="0">
                <a:latin typeface="Calibri"/>
                <a:cs typeface="Calibri"/>
              </a:rPr>
              <a:t> </a:t>
            </a:r>
            <a:r>
              <a:rPr sz="3200" spc="-10" dirty="0">
                <a:latin typeface="Calibri"/>
                <a:cs typeface="Calibri"/>
              </a:rPr>
              <a:t>manner.</a:t>
            </a:r>
            <a:endParaRPr sz="3200">
              <a:latin typeface="Calibri"/>
              <a:cs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719FF4-D963-BCA9-1399-0FBB86038E85}"/>
              </a:ext>
            </a:extLst>
          </p:cNvPr>
          <p:cNvSpPr>
            <a:spLocks noGrp="1"/>
          </p:cNvSpPr>
          <p:nvPr>
            <p:ph type="body" idx="1"/>
          </p:nvPr>
        </p:nvSpPr>
        <p:spPr>
          <a:xfrm>
            <a:off x="381000" y="1"/>
            <a:ext cx="8118474" cy="8404136"/>
          </a:xfrm>
        </p:spPr>
        <p:txBody>
          <a:bodyPr/>
          <a:lstStyle/>
          <a:p>
            <a:pPr algn="just"/>
            <a:r>
              <a:rPr lang="en-US" b="1" dirty="0"/>
              <a:t>Departmental bias</a:t>
            </a:r>
            <a:endParaRPr lang="en-US" dirty="0"/>
          </a:p>
          <a:p>
            <a:pPr algn="just"/>
            <a:r>
              <a:rPr lang="en-US" dirty="0"/>
              <a:t>The problem or issue of departmental bias is very common in every administrative process and it is not checked effectively and on every small interval period it will lead to negative concept of fairness will get vanished in the proceeding.</a:t>
            </a:r>
          </a:p>
          <a:p>
            <a:pPr algn="just"/>
            <a:r>
              <a:rPr lang="en-US" b="1" dirty="0"/>
              <a:t>Policy notion bias</a:t>
            </a:r>
            <a:endParaRPr lang="en-US" dirty="0"/>
          </a:p>
          <a:p>
            <a:pPr algn="just"/>
            <a:r>
              <a:rPr lang="en-US" dirty="0"/>
              <a:t>Issues arising out of preconceived policy notion is a very dedicated issue. The audience sitting over there does not expect judges to sit with a blank sheet of paper and give a fair trial and decision over the matter.</a:t>
            </a:r>
          </a:p>
          <a:p>
            <a:endParaRPr lang="en-US" dirty="0"/>
          </a:p>
        </p:txBody>
      </p:sp>
    </p:spTree>
    <p:extLst>
      <p:ext uri="{BB962C8B-B14F-4D97-AF65-F5344CB8AC3E}">
        <p14:creationId xmlns:p14="http://schemas.microsoft.com/office/powerpoint/2010/main" val="14548922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4269" y="-163830"/>
            <a:ext cx="9292539" cy="628377"/>
          </a:xfrm>
          <a:prstGeom prst="rect">
            <a:avLst/>
          </a:prstGeom>
        </p:spPr>
        <p:txBody>
          <a:bodyPr vert="horz" wrap="square" lIns="0" tIns="12700" rIns="0" bIns="0" rtlCol="0">
            <a:spAutoFit/>
          </a:bodyPr>
          <a:lstStyle/>
          <a:p>
            <a:pPr marL="12700" algn="ctr">
              <a:lnSpc>
                <a:spcPct val="100000"/>
              </a:lnSpc>
              <a:spcBef>
                <a:spcPts val="100"/>
              </a:spcBef>
            </a:pPr>
            <a:r>
              <a:rPr spc="-10" dirty="0"/>
              <a:t>Rule</a:t>
            </a:r>
            <a:r>
              <a:rPr spc="-155" dirty="0"/>
              <a:t> </a:t>
            </a:r>
            <a:r>
              <a:rPr spc="-35" dirty="0"/>
              <a:t>against</a:t>
            </a:r>
            <a:r>
              <a:rPr spc="-130" dirty="0"/>
              <a:t> </a:t>
            </a:r>
            <a:r>
              <a:rPr spc="-20" dirty="0"/>
              <a:t>Bias</a:t>
            </a:r>
          </a:p>
        </p:txBody>
      </p:sp>
      <p:sp>
        <p:nvSpPr>
          <p:cNvPr id="3" name="object 3"/>
          <p:cNvSpPr txBox="1"/>
          <p:nvPr/>
        </p:nvSpPr>
        <p:spPr>
          <a:xfrm>
            <a:off x="78739" y="427989"/>
            <a:ext cx="8989060" cy="6280150"/>
          </a:xfrm>
          <a:prstGeom prst="rect">
            <a:avLst/>
          </a:prstGeom>
        </p:spPr>
        <p:txBody>
          <a:bodyPr vert="horz" wrap="square" lIns="0" tIns="57785" rIns="0" bIns="0" rtlCol="0">
            <a:spAutoFit/>
          </a:bodyPr>
          <a:lstStyle/>
          <a:p>
            <a:pPr marL="184785" marR="5080" indent="-172720" algn="just">
              <a:lnSpc>
                <a:spcPts val="2810"/>
              </a:lnSpc>
              <a:spcBef>
                <a:spcPts val="455"/>
              </a:spcBef>
              <a:buFont typeface="Arial MT"/>
              <a:buChar char="•"/>
              <a:tabLst>
                <a:tab pos="184785" algn="l"/>
              </a:tabLst>
            </a:pPr>
            <a:r>
              <a:rPr sz="2600" b="1" dirty="0">
                <a:latin typeface="Times New Roman"/>
                <a:cs typeface="Times New Roman"/>
              </a:rPr>
              <a:t>Bias</a:t>
            </a:r>
            <a:r>
              <a:rPr sz="2600" b="1" spc="135" dirty="0">
                <a:latin typeface="Times New Roman"/>
                <a:cs typeface="Times New Roman"/>
              </a:rPr>
              <a:t> </a:t>
            </a:r>
            <a:r>
              <a:rPr sz="2600" b="1" dirty="0">
                <a:latin typeface="Times New Roman"/>
                <a:cs typeface="Times New Roman"/>
              </a:rPr>
              <a:t>relating</a:t>
            </a:r>
            <a:r>
              <a:rPr sz="2600" b="1" spc="160" dirty="0">
                <a:latin typeface="Times New Roman"/>
                <a:cs typeface="Times New Roman"/>
              </a:rPr>
              <a:t> </a:t>
            </a:r>
            <a:r>
              <a:rPr sz="2600" b="1" dirty="0">
                <a:latin typeface="Times New Roman"/>
                <a:cs typeface="Times New Roman"/>
              </a:rPr>
              <a:t>to</a:t>
            </a:r>
            <a:r>
              <a:rPr sz="2600" b="1" spc="150" dirty="0">
                <a:latin typeface="Times New Roman"/>
                <a:cs typeface="Times New Roman"/>
              </a:rPr>
              <a:t> </a:t>
            </a:r>
            <a:r>
              <a:rPr sz="2600" b="1" dirty="0">
                <a:latin typeface="Times New Roman"/>
                <a:cs typeface="Times New Roman"/>
              </a:rPr>
              <a:t>subject</a:t>
            </a:r>
            <a:r>
              <a:rPr sz="2600" b="1" spc="140" dirty="0">
                <a:latin typeface="Times New Roman"/>
                <a:cs typeface="Times New Roman"/>
              </a:rPr>
              <a:t> </a:t>
            </a:r>
            <a:r>
              <a:rPr sz="2600" b="1" dirty="0">
                <a:latin typeface="Times New Roman"/>
                <a:cs typeface="Times New Roman"/>
              </a:rPr>
              <a:t>matter</a:t>
            </a:r>
            <a:r>
              <a:rPr sz="2600" b="1" spc="160" dirty="0">
                <a:latin typeface="Times New Roman"/>
                <a:cs typeface="Times New Roman"/>
              </a:rPr>
              <a:t> </a:t>
            </a:r>
            <a:r>
              <a:rPr sz="2600" b="1" dirty="0">
                <a:solidFill>
                  <a:srgbClr val="44536A"/>
                </a:solidFill>
                <a:latin typeface="Times New Roman"/>
                <a:cs typeface="Times New Roman"/>
              </a:rPr>
              <a:t>–</a:t>
            </a:r>
            <a:r>
              <a:rPr sz="2600" b="1" spc="150" dirty="0">
                <a:solidFill>
                  <a:srgbClr val="44536A"/>
                </a:solidFill>
                <a:latin typeface="Times New Roman"/>
                <a:cs typeface="Times New Roman"/>
              </a:rPr>
              <a:t> </a:t>
            </a:r>
            <a:r>
              <a:rPr sz="2600" b="1" spc="-20" dirty="0">
                <a:solidFill>
                  <a:srgbClr val="FF0000"/>
                </a:solidFill>
                <a:latin typeface="Times New Roman"/>
                <a:cs typeface="Times New Roman"/>
              </a:rPr>
              <a:t>Gullapalli</a:t>
            </a:r>
            <a:r>
              <a:rPr sz="2600" b="1" spc="140" dirty="0">
                <a:solidFill>
                  <a:srgbClr val="FF0000"/>
                </a:solidFill>
                <a:latin typeface="Times New Roman"/>
                <a:cs typeface="Times New Roman"/>
              </a:rPr>
              <a:t> </a:t>
            </a:r>
            <a:r>
              <a:rPr sz="2600" b="1" dirty="0">
                <a:solidFill>
                  <a:srgbClr val="FF0000"/>
                </a:solidFill>
                <a:latin typeface="Times New Roman"/>
                <a:cs typeface="Times New Roman"/>
              </a:rPr>
              <a:t>Nageswara</a:t>
            </a:r>
            <a:r>
              <a:rPr sz="2600" b="1" spc="155" dirty="0">
                <a:solidFill>
                  <a:srgbClr val="FF0000"/>
                </a:solidFill>
                <a:latin typeface="Times New Roman"/>
                <a:cs typeface="Times New Roman"/>
              </a:rPr>
              <a:t> </a:t>
            </a:r>
            <a:r>
              <a:rPr sz="2600" b="1" dirty="0">
                <a:solidFill>
                  <a:srgbClr val="FF0000"/>
                </a:solidFill>
                <a:latin typeface="Times New Roman"/>
                <a:cs typeface="Times New Roman"/>
              </a:rPr>
              <a:t>Rao</a:t>
            </a:r>
            <a:r>
              <a:rPr sz="2600" b="1" spc="145" dirty="0">
                <a:solidFill>
                  <a:srgbClr val="FF0000"/>
                </a:solidFill>
                <a:latin typeface="Times New Roman"/>
                <a:cs typeface="Times New Roman"/>
              </a:rPr>
              <a:t> </a:t>
            </a:r>
            <a:r>
              <a:rPr sz="2600" b="1" spc="-25" dirty="0">
                <a:solidFill>
                  <a:srgbClr val="FF0000"/>
                </a:solidFill>
                <a:latin typeface="Times New Roman"/>
                <a:cs typeface="Times New Roman"/>
              </a:rPr>
              <a:t>v. </a:t>
            </a:r>
            <a:r>
              <a:rPr sz="2600" b="1" dirty="0">
                <a:solidFill>
                  <a:srgbClr val="FF0000"/>
                </a:solidFill>
                <a:latin typeface="Times New Roman"/>
                <a:cs typeface="Times New Roman"/>
              </a:rPr>
              <a:t>APSRTC</a:t>
            </a:r>
            <a:r>
              <a:rPr sz="2600" b="1" spc="165" dirty="0">
                <a:solidFill>
                  <a:srgbClr val="FF0000"/>
                </a:solidFill>
                <a:latin typeface="Times New Roman"/>
                <a:cs typeface="Times New Roman"/>
              </a:rPr>
              <a:t>  </a:t>
            </a:r>
            <a:r>
              <a:rPr sz="2600" dirty="0">
                <a:solidFill>
                  <a:srgbClr val="FF00FF"/>
                </a:solidFill>
                <a:latin typeface="Times New Roman"/>
                <a:cs typeface="Times New Roman"/>
              </a:rPr>
              <a:t>(1959,SC)</a:t>
            </a:r>
            <a:r>
              <a:rPr sz="2600" spc="165" dirty="0">
                <a:solidFill>
                  <a:srgbClr val="FF00FF"/>
                </a:solidFill>
                <a:latin typeface="Times New Roman"/>
                <a:cs typeface="Times New Roman"/>
              </a:rPr>
              <a:t>  </a:t>
            </a:r>
            <a:r>
              <a:rPr sz="2600" b="1" dirty="0">
                <a:solidFill>
                  <a:srgbClr val="44536A"/>
                </a:solidFill>
                <a:latin typeface="Times New Roman"/>
                <a:cs typeface="Times New Roman"/>
              </a:rPr>
              <a:t>–</a:t>
            </a:r>
            <a:r>
              <a:rPr sz="2600" b="1" spc="170" dirty="0">
                <a:solidFill>
                  <a:srgbClr val="44536A"/>
                </a:solidFill>
                <a:latin typeface="Times New Roman"/>
                <a:cs typeface="Times New Roman"/>
              </a:rPr>
              <a:t>  </a:t>
            </a:r>
            <a:r>
              <a:rPr sz="2600" dirty="0">
                <a:latin typeface="Times New Roman"/>
                <a:cs typeface="Times New Roman"/>
              </a:rPr>
              <a:t>scheme</a:t>
            </a:r>
            <a:r>
              <a:rPr sz="2600" spc="160" dirty="0">
                <a:latin typeface="Times New Roman"/>
                <a:cs typeface="Times New Roman"/>
              </a:rPr>
              <a:t>  </a:t>
            </a:r>
            <a:r>
              <a:rPr sz="2600" dirty="0">
                <a:latin typeface="Times New Roman"/>
                <a:cs typeface="Times New Roman"/>
              </a:rPr>
              <a:t>for</a:t>
            </a:r>
            <a:r>
              <a:rPr sz="2600" spc="165" dirty="0">
                <a:latin typeface="Times New Roman"/>
                <a:cs typeface="Times New Roman"/>
              </a:rPr>
              <a:t>  </a:t>
            </a:r>
            <a:r>
              <a:rPr sz="2600" dirty="0">
                <a:latin typeface="Times New Roman"/>
                <a:cs typeface="Times New Roman"/>
              </a:rPr>
              <a:t>nationalization</a:t>
            </a:r>
            <a:r>
              <a:rPr sz="2600" spc="170" dirty="0">
                <a:latin typeface="Times New Roman"/>
                <a:cs typeface="Times New Roman"/>
              </a:rPr>
              <a:t>  </a:t>
            </a:r>
            <a:r>
              <a:rPr sz="2600" dirty="0">
                <a:latin typeface="Times New Roman"/>
                <a:cs typeface="Times New Roman"/>
              </a:rPr>
              <a:t>of</a:t>
            </a:r>
            <a:r>
              <a:rPr sz="2600" spc="305" dirty="0">
                <a:latin typeface="Times New Roman"/>
                <a:cs typeface="Times New Roman"/>
              </a:rPr>
              <a:t>  </a:t>
            </a:r>
            <a:r>
              <a:rPr sz="2600" spc="-10" dirty="0">
                <a:latin typeface="Times New Roman"/>
                <a:cs typeface="Times New Roman"/>
              </a:rPr>
              <a:t>motor </a:t>
            </a:r>
            <a:r>
              <a:rPr sz="2600" dirty="0">
                <a:latin typeface="Times New Roman"/>
                <a:cs typeface="Times New Roman"/>
              </a:rPr>
              <a:t>transport</a:t>
            </a:r>
            <a:r>
              <a:rPr sz="2600" spc="105" dirty="0">
                <a:latin typeface="Times New Roman"/>
                <a:cs typeface="Times New Roman"/>
              </a:rPr>
              <a:t> </a:t>
            </a:r>
            <a:r>
              <a:rPr sz="2600" dirty="0">
                <a:latin typeface="Times New Roman"/>
                <a:cs typeface="Times New Roman"/>
              </a:rPr>
              <a:t>notified</a:t>
            </a:r>
            <a:r>
              <a:rPr sz="2600" spc="110" dirty="0">
                <a:latin typeface="Times New Roman"/>
                <a:cs typeface="Times New Roman"/>
              </a:rPr>
              <a:t> </a:t>
            </a:r>
            <a:r>
              <a:rPr sz="2600" dirty="0">
                <a:latin typeface="Times New Roman"/>
                <a:cs typeface="Times New Roman"/>
              </a:rPr>
              <a:t>by</a:t>
            </a:r>
            <a:r>
              <a:rPr sz="2600" spc="100" dirty="0">
                <a:latin typeface="Times New Roman"/>
                <a:cs typeface="Times New Roman"/>
              </a:rPr>
              <a:t> </a:t>
            </a:r>
            <a:r>
              <a:rPr sz="2600" dirty="0">
                <a:latin typeface="Times New Roman"/>
                <a:cs typeface="Times New Roman"/>
              </a:rPr>
              <a:t>State</a:t>
            </a:r>
            <a:r>
              <a:rPr sz="2600" spc="105" dirty="0">
                <a:latin typeface="Times New Roman"/>
                <a:cs typeface="Times New Roman"/>
              </a:rPr>
              <a:t> </a:t>
            </a:r>
            <a:r>
              <a:rPr sz="2600" spc="-20" dirty="0">
                <a:latin typeface="Times New Roman"/>
                <a:cs typeface="Times New Roman"/>
              </a:rPr>
              <a:t>Govt.-</a:t>
            </a:r>
            <a:r>
              <a:rPr sz="2600" dirty="0">
                <a:latin typeface="Times New Roman"/>
                <a:cs typeface="Times New Roman"/>
              </a:rPr>
              <a:t>quashed</a:t>
            </a:r>
            <a:r>
              <a:rPr sz="2600" spc="105" dirty="0">
                <a:latin typeface="Times New Roman"/>
                <a:cs typeface="Times New Roman"/>
              </a:rPr>
              <a:t> </a:t>
            </a:r>
            <a:r>
              <a:rPr sz="2600" dirty="0">
                <a:latin typeface="Times New Roman"/>
                <a:cs typeface="Times New Roman"/>
              </a:rPr>
              <a:t>since</a:t>
            </a:r>
            <a:r>
              <a:rPr sz="2600" spc="105" dirty="0">
                <a:latin typeface="Times New Roman"/>
                <a:cs typeface="Times New Roman"/>
              </a:rPr>
              <a:t> </a:t>
            </a:r>
            <a:r>
              <a:rPr sz="2600" dirty="0">
                <a:latin typeface="Times New Roman"/>
                <a:cs typeface="Times New Roman"/>
              </a:rPr>
              <a:t>the</a:t>
            </a:r>
            <a:r>
              <a:rPr sz="2600" spc="100" dirty="0">
                <a:latin typeface="Times New Roman"/>
                <a:cs typeface="Times New Roman"/>
              </a:rPr>
              <a:t> </a:t>
            </a:r>
            <a:r>
              <a:rPr sz="2600" spc="-20" dirty="0">
                <a:latin typeface="Times New Roman"/>
                <a:cs typeface="Times New Roman"/>
              </a:rPr>
              <a:t>Secretary</a:t>
            </a:r>
            <a:r>
              <a:rPr sz="2600" spc="120" dirty="0">
                <a:latin typeface="Times New Roman"/>
                <a:cs typeface="Times New Roman"/>
              </a:rPr>
              <a:t> </a:t>
            </a:r>
            <a:r>
              <a:rPr sz="2600" spc="-25" dirty="0">
                <a:latin typeface="Times New Roman"/>
                <a:cs typeface="Times New Roman"/>
              </a:rPr>
              <a:t>who </a:t>
            </a:r>
            <a:r>
              <a:rPr sz="2600" spc="-40" dirty="0">
                <a:latin typeface="Times New Roman"/>
                <a:cs typeface="Times New Roman"/>
              </a:rPr>
              <a:t>initiated</a:t>
            </a:r>
            <a:r>
              <a:rPr sz="2600" spc="-105" dirty="0">
                <a:latin typeface="Times New Roman"/>
                <a:cs typeface="Times New Roman"/>
              </a:rPr>
              <a:t> </a:t>
            </a:r>
            <a:r>
              <a:rPr sz="2600" spc="-45" dirty="0">
                <a:latin typeface="Times New Roman"/>
                <a:cs typeface="Times New Roman"/>
              </a:rPr>
              <a:t>scheme</a:t>
            </a:r>
            <a:r>
              <a:rPr sz="2600" spc="-70" dirty="0">
                <a:latin typeface="Times New Roman"/>
                <a:cs typeface="Times New Roman"/>
              </a:rPr>
              <a:t> </a:t>
            </a:r>
            <a:r>
              <a:rPr sz="2600" dirty="0">
                <a:latin typeface="Times New Roman"/>
                <a:cs typeface="Times New Roman"/>
              </a:rPr>
              <a:t>and</a:t>
            </a:r>
            <a:r>
              <a:rPr sz="2600" spc="-90" dirty="0">
                <a:latin typeface="Times New Roman"/>
                <a:cs typeface="Times New Roman"/>
              </a:rPr>
              <a:t> </a:t>
            </a:r>
            <a:r>
              <a:rPr sz="2600" dirty="0">
                <a:latin typeface="Times New Roman"/>
                <a:cs typeface="Times New Roman"/>
              </a:rPr>
              <a:t>who</a:t>
            </a:r>
            <a:r>
              <a:rPr sz="2600" spc="-90" dirty="0">
                <a:latin typeface="Times New Roman"/>
                <a:cs typeface="Times New Roman"/>
              </a:rPr>
              <a:t> </a:t>
            </a:r>
            <a:r>
              <a:rPr sz="2600" spc="-10" dirty="0">
                <a:latin typeface="Times New Roman"/>
                <a:cs typeface="Times New Roman"/>
              </a:rPr>
              <a:t>heard</a:t>
            </a:r>
            <a:r>
              <a:rPr sz="2600" spc="-80" dirty="0">
                <a:latin typeface="Times New Roman"/>
                <a:cs typeface="Times New Roman"/>
              </a:rPr>
              <a:t> </a:t>
            </a:r>
            <a:r>
              <a:rPr sz="2600" spc="-25" dirty="0">
                <a:latin typeface="Times New Roman"/>
                <a:cs typeface="Times New Roman"/>
              </a:rPr>
              <a:t>objections</a:t>
            </a:r>
            <a:r>
              <a:rPr sz="2600" spc="-80" dirty="0">
                <a:latin typeface="Times New Roman"/>
                <a:cs typeface="Times New Roman"/>
              </a:rPr>
              <a:t> </a:t>
            </a:r>
            <a:r>
              <a:rPr sz="2600" spc="-110" dirty="0">
                <a:latin typeface="Times New Roman"/>
                <a:cs typeface="Times New Roman"/>
              </a:rPr>
              <a:t>was</a:t>
            </a:r>
            <a:r>
              <a:rPr sz="2600" spc="-50" dirty="0">
                <a:latin typeface="Times New Roman"/>
                <a:cs typeface="Times New Roman"/>
              </a:rPr>
              <a:t> </a:t>
            </a:r>
            <a:r>
              <a:rPr sz="2600" dirty="0">
                <a:latin typeface="Times New Roman"/>
                <a:cs typeface="Times New Roman"/>
              </a:rPr>
              <a:t>the</a:t>
            </a:r>
            <a:r>
              <a:rPr sz="2600" spc="-80" dirty="0">
                <a:latin typeface="Times New Roman"/>
                <a:cs typeface="Times New Roman"/>
              </a:rPr>
              <a:t> </a:t>
            </a:r>
            <a:r>
              <a:rPr sz="2600" spc="-20" dirty="0">
                <a:latin typeface="Times New Roman"/>
                <a:cs typeface="Times New Roman"/>
              </a:rPr>
              <a:t>same</a:t>
            </a:r>
            <a:endParaRPr sz="2600" dirty="0">
              <a:latin typeface="Times New Roman"/>
              <a:cs typeface="Times New Roman"/>
            </a:endParaRPr>
          </a:p>
          <a:p>
            <a:pPr marL="184785" marR="6350" indent="-172720" algn="just">
              <a:lnSpc>
                <a:spcPts val="2810"/>
              </a:lnSpc>
              <a:spcBef>
                <a:spcPts val="785"/>
              </a:spcBef>
              <a:buFont typeface="Arial MT"/>
              <a:buChar char="•"/>
              <a:tabLst>
                <a:tab pos="184785" algn="l"/>
              </a:tabLst>
            </a:pPr>
            <a:r>
              <a:rPr sz="2600" dirty="0">
                <a:latin typeface="Times New Roman"/>
                <a:cs typeface="Times New Roman"/>
              </a:rPr>
              <a:t>In</a:t>
            </a:r>
            <a:r>
              <a:rPr sz="2600" spc="425" dirty="0">
                <a:latin typeface="Times New Roman"/>
                <a:cs typeface="Times New Roman"/>
              </a:rPr>
              <a:t> </a:t>
            </a:r>
            <a:r>
              <a:rPr sz="2600" b="1" spc="-10" dirty="0">
                <a:solidFill>
                  <a:srgbClr val="6F2F9F"/>
                </a:solidFill>
                <a:latin typeface="Times New Roman"/>
                <a:cs typeface="Times New Roman"/>
              </a:rPr>
              <a:t>S.P.Kapoor</a:t>
            </a:r>
            <a:r>
              <a:rPr sz="2600" b="1" spc="409" dirty="0">
                <a:solidFill>
                  <a:srgbClr val="6F2F9F"/>
                </a:solidFill>
                <a:latin typeface="Times New Roman"/>
                <a:cs typeface="Times New Roman"/>
              </a:rPr>
              <a:t> </a:t>
            </a:r>
            <a:r>
              <a:rPr sz="2600" b="1" dirty="0">
                <a:solidFill>
                  <a:srgbClr val="6F2F9F"/>
                </a:solidFill>
                <a:latin typeface="Times New Roman"/>
                <a:cs typeface="Times New Roman"/>
              </a:rPr>
              <a:t>V.</a:t>
            </a:r>
            <a:r>
              <a:rPr sz="2600" b="1" spc="420" dirty="0">
                <a:solidFill>
                  <a:srgbClr val="6F2F9F"/>
                </a:solidFill>
                <a:latin typeface="Times New Roman"/>
                <a:cs typeface="Times New Roman"/>
              </a:rPr>
              <a:t> </a:t>
            </a:r>
            <a:r>
              <a:rPr sz="2600" b="1" dirty="0">
                <a:solidFill>
                  <a:srgbClr val="6F2F9F"/>
                </a:solidFill>
                <a:latin typeface="Times New Roman"/>
                <a:cs typeface="Times New Roman"/>
              </a:rPr>
              <a:t>State</a:t>
            </a:r>
            <a:r>
              <a:rPr sz="2600" b="1" spc="430" dirty="0">
                <a:solidFill>
                  <a:srgbClr val="6F2F9F"/>
                </a:solidFill>
                <a:latin typeface="Times New Roman"/>
                <a:cs typeface="Times New Roman"/>
              </a:rPr>
              <a:t> </a:t>
            </a:r>
            <a:r>
              <a:rPr sz="2600" b="1" dirty="0">
                <a:solidFill>
                  <a:srgbClr val="6F2F9F"/>
                </a:solidFill>
                <a:latin typeface="Times New Roman"/>
                <a:cs typeface="Times New Roman"/>
              </a:rPr>
              <a:t>of</a:t>
            </a:r>
            <a:r>
              <a:rPr sz="2600" b="1" spc="50" dirty="0">
                <a:solidFill>
                  <a:srgbClr val="6F2F9F"/>
                </a:solidFill>
                <a:latin typeface="Times New Roman"/>
                <a:cs typeface="Times New Roman"/>
              </a:rPr>
              <a:t>  </a:t>
            </a:r>
            <a:r>
              <a:rPr sz="2600" b="1" dirty="0">
                <a:solidFill>
                  <a:srgbClr val="6F2F9F"/>
                </a:solidFill>
                <a:latin typeface="Times New Roman"/>
                <a:cs typeface="Times New Roman"/>
              </a:rPr>
              <a:t>H.P.</a:t>
            </a:r>
            <a:r>
              <a:rPr sz="2600" b="1" spc="425" dirty="0">
                <a:solidFill>
                  <a:srgbClr val="6F2F9F"/>
                </a:solidFill>
                <a:latin typeface="Times New Roman"/>
                <a:cs typeface="Times New Roman"/>
              </a:rPr>
              <a:t> </a:t>
            </a:r>
            <a:r>
              <a:rPr sz="2200" dirty="0">
                <a:solidFill>
                  <a:srgbClr val="6F2F9F"/>
                </a:solidFill>
                <a:latin typeface="Times New Roman"/>
                <a:cs typeface="Times New Roman"/>
              </a:rPr>
              <a:t>(AIR</a:t>
            </a:r>
            <a:r>
              <a:rPr sz="2200" spc="350" dirty="0">
                <a:solidFill>
                  <a:srgbClr val="6F2F9F"/>
                </a:solidFill>
                <a:latin typeface="Times New Roman"/>
                <a:cs typeface="Times New Roman"/>
              </a:rPr>
              <a:t> </a:t>
            </a:r>
            <a:r>
              <a:rPr sz="2200" dirty="0">
                <a:solidFill>
                  <a:srgbClr val="6F2F9F"/>
                </a:solidFill>
                <a:latin typeface="Times New Roman"/>
                <a:cs typeface="Times New Roman"/>
              </a:rPr>
              <a:t>1981</a:t>
            </a:r>
            <a:r>
              <a:rPr sz="2200" spc="375" dirty="0">
                <a:solidFill>
                  <a:srgbClr val="6F2F9F"/>
                </a:solidFill>
                <a:latin typeface="Times New Roman"/>
                <a:cs typeface="Times New Roman"/>
              </a:rPr>
              <a:t> </a:t>
            </a:r>
            <a:r>
              <a:rPr sz="2200" dirty="0">
                <a:solidFill>
                  <a:srgbClr val="6F2F9F"/>
                </a:solidFill>
                <a:latin typeface="Times New Roman"/>
                <a:cs typeface="Times New Roman"/>
              </a:rPr>
              <a:t>SC</a:t>
            </a:r>
            <a:r>
              <a:rPr sz="2200" spc="355" dirty="0">
                <a:solidFill>
                  <a:srgbClr val="6F2F9F"/>
                </a:solidFill>
                <a:latin typeface="Times New Roman"/>
                <a:cs typeface="Times New Roman"/>
              </a:rPr>
              <a:t> </a:t>
            </a:r>
            <a:r>
              <a:rPr sz="2200" dirty="0">
                <a:solidFill>
                  <a:srgbClr val="6F2F9F"/>
                </a:solidFill>
                <a:latin typeface="Times New Roman"/>
                <a:cs typeface="Times New Roman"/>
              </a:rPr>
              <a:t>2181)</a:t>
            </a:r>
            <a:r>
              <a:rPr sz="2200" spc="365" dirty="0">
                <a:solidFill>
                  <a:srgbClr val="6F2F9F"/>
                </a:solidFill>
                <a:latin typeface="Times New Roman"/>
                <a:cs typeface="Times New Roman"/>
              </a:rPr>
              <a:t> </a:t>
            </a:r>
            <a:r>
              <a:rPr sz="2600" dirty="0">
                <a:latin typeface="Times New Roman"/>
                <a:cs typeface="Times New Roman"/>
              </a:rPr>
              <a:t>,</a:t>
            </a:r>
            <a:r>
              <a:rPr sz="2600" spc="425" dirty="0">
                <a:latin typeface="Times New Roman"/>
                <a:cs typeface="Times New Roman"/>
              </a:rPr>
              <a:t> </a:t>
            </a:r>
            <a:r>
              <a:rPr sz="2600" dirty="0">
                <a:latin typeface="Times New Roman"/>
                <a:cs typeface="Times New Roman"/>
              </a:rPr>
              <a:t>when</a:t>
            </a:r>
            <a:r>
              <a:rPr sz="2600" spc="420" dirty="0">
                <a:latin typeface="Times New Roman"/>
                <a:cs typeface="Times New Roman"/>
              </a:rPr>
              <a:t> </a:t>
            </a:r>
            <a:r>
              <a:rPr sz="2600" spc="-25" dirty="0">
                <a:latin typeface="Times New Roman"/>
                <a:cs typeface="Times New Roman"/>
              </a:rPr>
              <a:t>the </a:t>
            </a:r>
            <a:r>
              <a:rPr sz="2600" dirty="0">
                <a:latin typeface="Times New Roman"/>
                <a:cs typeface="Times New Roman"/>
              </a:rPr>
              <a:t>Departmental</a:t>
            </a:r>
            <a:r>
              <a:rPr sz="2600" spc="520" dirty="0">
                <a:latin typeface="Times New Roman"/>
                <a:cs typeface="Times New Roman"/>
              </a:rPr>
              <a:t> </a:t>
            </a:r>
            <a:r>
              <a:rPr sz="2600" dirty="0">
                <a:latin typeface="Times New Roman"/>
                <a:cs typeface="Times New Roman"/>
              </a:rPr>
              <a:t>Promotion</a:t>
            </a:r>
            <a:r>
              <a:rPr sz="2600" spc="520" dirty="0">
                <a:latin typeface="Times New Roman"/>
                <a:cs typeface="Times New Roman"/>
              </a:rPr>
              <a:t> </a:t>
            </a:r>
            <a:r>
              <a:rPr sz="2600" dirty="0">
                <a:latin typeface="Times New Roman"/>
                <a:cs typeface="Times New Roman"/>
              </a:rPr>
              <a:t>Committee</a:t>
            </a:r>
            <a:r>
              <a:rPr sz="2600" spc="520" dirty="0">
                <a:latin typeface="Times New Roman"/>
                <a:cs typeface="Times New Roman"/>
              </a:rPr>
              <a:t> </a:t>
            </a:r>
            <a:r>
              <a:rPr sz="2600" dirty="0">
                <a:latin typeface="Times New Roman"/>
                <a:cs typeface="Times New Roman"/>
              </a:rPr>
              <a:t>considered</a:t>
            </a:r>
            <a:r>
              <a:rPr sz="2600" spc="509" dirty="0">
                <a:latin typeface="Times New Roman"/>
                <a:cs typeface="Times New Roman"/>
              </a:rPr>
              <a:t> </a:t>
            </a:r>
            <a:r>
              <a:rPr sz="2600" dirty="0">
                <a:latin typeface="Times New Roman"/>
                <a:cs typeface="Times New Roman"/>
              </a:rPr>
              <a:t>the</a:t>
            </a:r>
            <a:r>
              <a:rPr sz="2600" spc="525" dirty="0">
                <a:latin typeface="Times New Roman"/>
                <a:cs typeface="Times New Roman"/>
              </a:rPr>
              <a:t> </a:t>
            </a:r>
            <a:r>
              <a:rPr sz="2600" spc="-25" dirty="0">
                <a:latin typeface="Times New Roman"/>
                <a:cs typeface="Times New Roman"/>
              </a:rPr>
              <a:t>confidential </a:t>
            </a:r>
            <a:r>
              <a:rPr sz="2600" dirty="0">
                <a:latin typeface="Times New Roman"/>
                <a:cs typeface="Times New Roman"/>
              </a:rPr>
              <a:t>reports</a:t>
            </a:r>
            <a:r>
              <a:rPr sz="2600" spc="80" dirty="0">
                <a:latin typeface="Times New Roman"/>
                <a:cs typeface="Times New Roman"/>
              </a:rPr>
              <a:t> </a:t>
            </a:r>
            <a:r>
              <a:rPr sz="2600" dirty="0">
                <a:latin typeface="Times New Roman"/>
                <a:cs typeface="Times New Roman"/>
              </a:rPr>
              <a:t>of</a:t>
            </a:r>
            <a:r>
              <a:rPr sz="2600" spc="360" dirty="0">
                <a:latin typeface="Times New Roman"/>
                <a:cs typeface="Times New Roman"/>
              </a:rPr>
              <a:t> </a:t>
            </a:r>
            <a:r>
              <a:rPr sz="2600" dirty="0">
                <a:latin typeface="Times New Roman"/>
                <a:cs typeface="Times New Roman"/>
              </a:rPr>
              <a:t>the</a:t>
            </a:r>
            <a:r>
              <a:rPr sz="2600" spc="85" dirty="0">
                <a:latin typeface="Times New Roman"/>
                <a:cs typeface="Times New Roman"/>
              </a:rPr>
              <a:t> </a:t>
            </a:r>
            <a:r>
              <a:rPr sz="2600" spc="-20" dirty="0">
                <a:latin typeface="Times New Roman"/>
                <a:cs typeface="Times New Roman"/>
              </a:rPr>
              <a:t>candidates</a:t>
            </a:r>
            <a:r>
              <a:rPr sz="2600" spc="90" dirty="0">
                <a:latin typeface="Times New Roman"/>
                <a:cs typeface="Times New Roman"/>
              </a:rPr>
              <a:t> </a:t>
            </a:r>
            <a:r>
              <a:rPr sz="2600" dirty="0">
                <a:latin typeface="Times New Roman"/>
                <a:cs typeface="Times New Roman"/>
              </a:rPr>
              <a:t>prepared</a:t>
            </a:r>
            <a:r>
              <a:rPr sz="2600" spc="85" dirty="0">
                <a:latin typeface="Times New Roman"/>
                <a:cs typeface="Times New Roman"/>
              </a:rPr>
              <a:t> </a:t>
            </a:r>
            <a:r>
              <a:rPr sz="2600" dirty="0">
                <a:latin typeface="Times New Roman"/>
                <a:cs typeface="Times New Roman"/>
              </a:rPr>
              <a:t>by</a:t>
            </a:r>
            <a:r>
              <a:rPr sz="2600" spc="80" dirty="0">
                <a:latin typeface="Times New Roman"/>
                <a:cs typeface="Times New Roman"/>
              </a:rPr>
              <a:t> </a:t>
            </a:r>
            <a:r>
              <a:rPr sz="2600" dirty="0">
                <a:latin typeface="Times New Roman"/>
                <a:cs typeface="Times New Roman"/>
              </a:rPr>
              <a:t>an</a:t>
            </a:r>
            <a:r>
              <a:rPr sz="2600" spc="80" dirty="0">
                <a:latin typeface="Times New Roman"/>
                <a:cs typeface="Times New Roman"/>
              </a:rPr>
              <a:t> </a:t>
            </a:r>
            <a:r>
              <a:rPr sz="2600" dirty="0">
                <a:latin typeface="Times New Roman"/>
                <a:cs typeface="Times New Roman"/>
              </a:rPr>
              <a:t>Officer</a:t>
            </a:r>
            <a:r>
              <a:rPr sz="2600" spc="75" dirty="0">
                <a:latin typeface="Times New Roman"/>
                <a:cs typeface="Times New Roman"/>
              </a:rPr>
              <a:t> </a:t>
            </a:r>
            <a:r>
              <a:rPr sz="2600" dirty="0">
                <a:latin typeface="Times New Roman"/>
                <a:cs typeface="Times New Roman"/>
              </a:rPr>
              <a:t>who</a:t>
            </a:r>
            <a:r>
              <a:rPr sz="2600" spc="90" dirty="0">
                <a:latin typeface="Times New Roman"/>
                <a:cs typeface="Times New Roman"/>
              </a:rPr>
              <a:t> </a:t>
            </a:r>
            <a:r>
              <a:rPr sz="2600" dirty="0">
                <a:latin typeface="Times New Roman"/>
                <a:cs typeface="Times New Roman"/>
              </a:rPr>
              <a:t>himself</a:t>
            </a:r>
            <a:r>
              <a:rPr sz="2600" spc="360" dirty="0">
                <a:latin typeface="Times New Roman"/>
                <a:cs typeface="Times New Roman"/>
              </a:rPr>
              <a:t> </a:t>
            </a:r>
            <a:r>
              <a:rPr sz="2600" spc="-25" dirty="0">
                <a:latin typeface="Times New Roman"/>
                <a:cs typeface="Times New Roman"/>
              </a:rPr>
              <a:t>was </a:t>
            </a:r>
            <a:r>
              <a:rPr sz="2600" dirty="0">
                <a:latin typeface="Times New Roman"/>
                <a:cs typeface="Times New Roman"/>
              </a:rPr>
              <a:t>one</a:t>
            </a:r>
            <a:r>
              <a:rPr sz="2600" spc="-65" dirty="0">
                <a:latin typeface="Times New Roman"/>
                <a:cs typeface="Times New Roman"/>
              </a:rPr>
              <a:t> </a:t>
            </a:r>
            <a:r>
              <a:rPr sz="2600" dirty="0">
                <a:latin typeface="Times New Roman"/>
                <a:cs typeface="Times New Roman"/>
              </a:rPr>
              <a:t>of</a:t>
            </a:r>
            <a:r>
              <a:rPr sz="2600" spc="245" dirty="0">
                <a:latin typeface="Times New Roman"/>
                <a:cs typeface="Times New Roman"/>
              </a:rPr>
              <a:t> </a:t>
            </a:r>
            <a:r>
              <a:rPr sz="2600" dirty="0">
                <a:latin typeface="Times New Roman"/>
                <a:cs typeface="Times New Roman"/>
              </a:rPr>
              <a:t>the</a:t>
            </a:r>
            <a:r>
              <a:rPr sz="2600" spc="-50" dirty="0">
                <a:latin typeface="Times New Roman"/>
                <a:cs typeface="Times New Roman"/>
              </a:rPr>
              <a:t> </a:t>
            </a:r>
            <a:r>
              <a:rPr sz="2600" spc="-40" dirty="0">
                <a:latin typeface="Times New Roman"/>
                <a:cs typeface="Times New Roman"/>
              </a:rPr>
              <a:t>candidates </a:t>
            </a:r>
            <a:r>
              <a:rPr sz="2600" dirty="0">
                <a:latin typeface="Times New Roman"/>
                <a:cs typeface="Times New Roman"/>
              </a:rPr>
              <a:t>for</a:t>
            </a:r>
            <a:r>
              <a:rPr sz="2600" spc="-55" dirty="0">
                <a:latin typeface="Times New Roman"/>
                <a:cs typeface="Times New Roman"/>
              </a:rPr>
              <a:t> </a:t>
            </a:r>
            <a:r>
              <a:rPr sz="2600" dirty="0">
                <a:latin typeface="Times New Roman"/>
                <a:cs typeface="Times New Roman"/>
              </a:rPr>
              <a:t>promotion,</a:t>
            </a:r>
            <a:r>
              <a:rPr sz="2600" spc="-70" dirty="0">
                <a:latin typeface="Times New Roman"/>
                <a:cs typeface="Times New Roman"/>
              </a:rPr>
              <a:t> </a:t>
            </a:r>
            <a:r>
              <a:rPr sz="2600" dirty="0">
                <a:latin typeface="Times New Roman"/>
                <a:cs typeface="Times New Roman"/>
              </a:rPr>
              <a:t>the</a:t>
            </a:r>
            <a:r>
              <a:rPr sz="2600" spc="-50" dirty="0">
                <a:latin typeface="Times New Roman"/>
                <a:cs typeface="Times New Roman"/>
              </a:rPr>
              <a:t> </a:t>
            </a:r>
            <a:r>
              <a:rPr sz="2600" spc="-40" dirty="0">
                <a:latin typeface="Times New Roman"/>
                <a:cs typeface="Times New Roman"/>
              </a:rPr>
              <a:t>selection</a:t>
            </a:r>
            <a:r>
              <a:rPr sz="2600" spc="-35" dirty="0">
                <a:latin typeface="Times New Roman"/>
                <a:cs typeface="Times New Roman"/>
              </a:rPr>
              <a:t> </a:t>
            </a:r>
            <a:r>
              <a:rPr sz="2600" spc="-100" dirty="0">
                <a:latin typeface="Times New Roman"/>
                <a:cs typeface="Times New Roman"/>
              </a:rPr>
              <a:t>was</a:t>
            </a:r>
            <a:r>
              <a:rPr sz="2600" spc="-45" dirty="0">
                <a:latin typeface="Times New Roman"/>
                <a:cs typeface="Times New Roman"/>
              </a:rPr>
              <a:t> </a:t>
            </a:r>
            <a:r>
              <a:rPr sz="2600" spc="-10" dirty="0">
                <a:latin typeface="Times New Roman"/>
                <a:cs typeface="Times New Roman"/>
              </a:rPr>
              <a:t>quashed</a:t>
            </a:r>
            <a:endParaRPr sz="2600" dirty="0">
              <a:latin typeface="Times New Roman"/>
              <a:cs typeface="Times New Roman"/>
            </a:endParaRPr>
          </a:p>
          <a:p>
            <a:pPr marL="184785" indent="-172085" algn="just">
              <a:lnSpc>
                <a:spcPct val="100000"/>
              </a:lnSpc>
              <a:spcBef>
                <a:spcPts val="445"/>
              </a:spcBef>
              <a:buFont typeface="Arial MT"/>
              <a:buChar char="•"/>
              <a:tabLst>
                <a:tab pos="184785" algn="l"/>
              </a:tabLst>
            </a:pPr>
            <a:r>
              <a:rPr sz="2600" b="1" dirty="0">
                <a:latin typeface="Times New Roman"/>
                <a:cs typeface="Times New Roman"/>
              </a:rPr>
              <a:t>Bias</a:t>
            </a:r>
            <a:r>
              <a:rPr sz="2600" b="1" spc="55" dirty="0">
                <a:latin typeface="Times New Roman"/>
                <a:cs typeface="Times New Roman"/>
              </a:rPr>
              <a:t> </a:t>
            </a:r>
            <a:r>
              <a:rPr sz="2600" b="1" dirty="0">
                <a:latin typeface="Times New Roman"/>
                <a:cs typeface="Times New Roman"/>
              </a:rPr>
              <a:t>–</a:t>
            </a:r>
            <a:r>
              <a:rPr sz="2600" b="1" spc="70" dirty="0">
                <a:latin typeface="Times New Roman"/>
                <a:cs typeface="Times New Roman"/>
              </a:rPr>
              <a:t> </a:t>
            </a:r>
            <a:r>
              <a:rPr sz="2600" b="1" spc="185" dirty="0">
                <a:solidFill>
                  <a:srgbClr val="FF00FF"/>
                </a:solidFill>
                <a:latin typeface="Times New Roman"/>
                <a:cs typeface="Times New Roman"/>
              </a:rPr>
              <a:t>No</a:t>
            </a:r>
            <a:r>
              <a:rPr sz="2600" b="1" spc="55" dirty="0">
                <a:solidFill>
                  <a:srgbClr val="FF00FF"/>
                </a:solidFill>
                <a:latin typeface="Times New Roman"/>
                <a:cs typeface="Times New Roman"/>
              </a:rPr>
              <a:t> </a:t>
            </a:r>
            <a:r>
              <a:rPr sz="2600" b="1" dirty="0">
                <a:solidFill>
                  <a:srgbClr val="FF00FF"/>
                </a:solidFill>
                <a:latin typeface="Times New Roman"/>
                <a:cs typeface="Times New Roman"/>
              </a:rPr>
              <a:t>need</a:t>
            </a:r>
            <a:r>
              <a:rPr sz="2600" b="1" spc="65" dirty="0">
                <a:solidFill>
                  <a:srgbClr val="FF00FF"/>
                </a:solidFill>
                <a:latin typeface="Times New Roman"/>
                <a:cs typeface="Times New Roman"/>
              </a:rPr>
              <a:t> </a:t>
            </a:r>
            <a:r>
              <a:rPr sz="2600" b="1" dirty="0">
                <a:solidFill>
                  <a:srgbClr val="FF00FF"/>
                </a:solidFill>
                <a:latin typeface="Times New Roman"/>
                <a:cs typeface="Times New Roman"/>
              </a:rPr>
              <a:t>of</a:t>
            </a:r>
            <a:r>
              <a:rPr sz="2600" b="1" spc="495" dirty="0">
                <a:solidFill>
                  <a:srgbClr val="FF00FF"/>
                </a:solidFill>
                <a:latin typeface="Times New Roman"/>
                <a:cs typeface="Times New Roman"/>
              </a:rPr>
              <a:t> </a:t>
            </a:r>
            <a:r>
              <a:rPr sz="2600" b="1" dirty="0">
                <a:solidFill>
                  <a:srgbClr val="FF00FF"/>
                </a:solidFill>
                <a:latin typeface="Times New Roman"/>
                <a:cs typeface="Times New Roman"/>
              </a:rPr>
              <a:t>actual/real</a:t>
            </a:r>
            <a:r>
              <a:rPr sz="2600" b="1" spc="45" dirty="0">
                <a:solidFill>
                  <a:srgbClr val="FF00FF"/>
                </a:solidFill>
                <a:latin typeface="Times New Roman"/>
                <a:cs typeface="Times New Roman"/>
              </a:rPr>
              <a:t> </a:t>
            </a:r>
            <a:r>
              <a:rPr sz="2600" b="1" spc="-10" dirty="0">
                <a:solidFill>
                  <a:srgbClr val="FF00FF"/>
                </a:solidFill>
                <a:latin typeface="Times New Roman"/>
                <a:cs typeface="Times New Roman"/>
              </a:rPr>
              <a:t>likelihood</a:t>
            </a:r>
            <a:endParaRPr sz="2600" dirty="0">
              <a:latin typeface="Times New Roman"/>
              <a:cs typeface="Times New Roman"/>
            </a:endParaRPr>
          </a:p>
          <a:p>
            <a:pPr marL="184785" indent="-172085" algn="just">
              <a:lnSpc>
                <a:spcPct val="100000"/>
              </a:lnSpc>
              <a:spcBef>
                <a:spcPts val="495"/>
              </a:spcBef>
              <a:buFont typeface="Arial MT"/>
              <a:buChar char="•"/>
              <a:tabLst>
                <a:tab pos="184785" algn="l"/>
              </a:tabLst>
            </a:pPr>
            <a:r>
              <a:rPr sz="2600" b="1" dirty="0">
                <a:latin typeface="Times New Roman"/>
                <a:cs typeface="Times New Roman"/>
              </a:rPr>
              <a:t>Even</a:t>
            </a:r>
            <a:r>
              <a:rPr sz="2600" b="1" spc="-65" dirty="0">
                <a:latin typeface="Times New Roman"/>
                <a:cs typeface="Times New Roman"/>
              </a:rPr>
              <a:t> </a:t>
            </a:r>
            <a:r>
              <a:rPr sz="2600" b="1" spc="-10" dirty="0">
                <a:solidFill>
                  <a:srgbClr val="00AF50"/>
                </a:solidFill>
                <a:latin typeface="Times New Roman"/>
                <a:cs typeface="Times New Roman"/>
              </a:rPr>
              <a:t>reasonable</a:t>
            </a:r>
            <a:r>
              <a:rPr sz="2600" b="1" spc="-50" dirty="0">
                <a:solidFill>
                  <a:srgbClr val="00AF50"/>
                </a:solidFill>
                <a:latin typeface="Times New Roman"/>
                <a:cs typeface="Times New Roman"/>
              </a:rPr>
              <a:t> </a:t>
            </a:r>
            <a:r>
              <a:rPr sz="2600" b="1" dirty="0">
                <a:solidFill>
                  <a:srgbClr val="00AF50"/>
                </a:solidFill>
                <a:latin typeface="Times New Roman"/>
                <a:cs typeface="Times New Roman"/>
              </a:rPr>
              <a:t>likelihood</a:t>
            </a:r>
            <a:r>
              <a:rPr sz="2600" b="1" spc="-45" dirty="0">
                <a:solidFill>
                  <a:srgbClr val="00AF50"/>
                </a:solidFill>
                <a:latin typeface="Times New Roman"/>
                <a:cs typeface="Times New Roman"/>
              </a:rPr>
              <a:t> </a:t>
            </a:r>
            <a:r>
              <a:rPr sz="2600" b="1" dirty="0">
                <a:solidFill>
                  <a:srgbClr val="00AF50"/>
                </a:solidFill>
                <a:latin typeface="Times New Roman"/>
                <a:cs typeface="Times New Roman"/>
              </a:rPr>
              <a:t>is</a:t>
            </a:r>
            <a:r>
              <a:rPr sz="2600" b="1" spc="-60" dirty="0">
                <a:solidFill>
                  <a:srgbClr val="00AF50"/>
                </a:solidFill>
                <a:latin typeface="Times New Roman"/>
                <a:cs typeface="Times New Roman"/>
              </a:rPr>
              <a:t> </a:t>
            </a:r>
            <a:r>
              <a:rPr sz="2600" b="1" dirty="0">
                <a:solidFill>
                  <a:srgbClr val="00AF50"/>
                </a:solidFill>
                <a:latin typeface="Times New Roman"/>
                <a:cs typeface="Times New Roman"/>
              </a:rPr>
              <a:t>a</a:t>
            </a:r>
            <a:r>
              <a:rPr sz="2600" b="1" spc="-45" dirty="0">
                <a:solidFill>
                  <a:srgbClr val="00AF50"/>
                </a:solidFill>
                <a:latin typeface="Times New Roman"/>
                <a:cs typeface="Times New Roman"/>
              </a:rPr>
              <a:t> </a:t>
            </a:r>
            <a:r>
              <a:rPr sz="2600" b="1" spc="-10" dirty="0">
                <a:solidFill>
                  <a:srgbClr val="00AF50"/>
                </a:solidFill>
                <a:latin typeface="Times New Roman"/>
                <a:cs typeface="Times New Roman"/>
              </a:rPr>
              <a:t>vitiating</a:t>
            </a:r>
            <a:r>
              <a:rPr sz="2600" b="1" spc="-65" dirty="0">
                <a:solidFill>
                  <a:srgbClr val="00AF50"/>
                </a:solidFill>
                <a:latin typeface="Times New Roman"/>
                <a:cs typeface="Times New Roman"/>
              </a:rPr>
              <a:t> </a:t>
            </a:r>
            <a:r>
              <a:rPr sz="2600" b="1" spc="-10" dirty="0">
                <a:solidFill>
                  <a:srgbClr val="00AF50"/>
                </a:solidFill>
                <a:latin typeface="Times New Roman"/>
                <a:cs typeface="Times New Roman"/>
              </a:rPr>
              <a:t>factor</a:t>
            </a:r>
            <a:endParaRPr sz="2600" dirty="0">
              <a:latin typeface="Times New Roman"/>
              <a:cs typeface="Times New Roman"/>
            </a:endParaRPr>
          </a:p>
          <a:p>
            <a:pPr marL="184785" marR="5080" indent="-172720" algn="just">
              <a:lnSpc>
                <a:spcPct val="90000"/>
              </a:lnSpc>
              <a:spcBef>
                <a:spcPts val="790"/>
              </a:spcBef>
              <a:buFont typeface="Arial MT"/>
              <a:buChar char="•"/>
              <a:tabLst>
                <a:tab pos="184785" algn="l"/>
              </a:tabLst>
            </a:pPr>
            <a:r>
              <a:rPr sz="2600" spc="-65" dirty="0">
                <a:latin typeface="Times New Roman"/>
                <a:cs typeface="Times New Roman"/>
              </a:rPr>
              <a:t>“.............</a:t>
            </a:r>
            <a:r>
              <a:rPr sz="2600" spc="-100" dirty="0">
                <a:latin typeface="Times New Roman"/>
                <a:cs typeface="Times New Roman"/>
              </a:rPr>
              <a:t> </a:t>
            </a:r>
            <a:r>
              <a:rPr sz="2600" i="1" spc="-135" dirty="0">
                <a:solidFill>
                  <a:srgbClr val="FF00FF"/>
                </a:solidFill>
                <a:latin typeface="Times New Roman"/>
                <a:cs typeface="Times New Roman"/>
              </a:rPr>
              <a:t>The</a:t>
            </a:r>
            <a:r>
              <a:rPr sz="2600" i="1" spc="-25" dirty="0">
                <a:solidFill>
                  <a:srgbClr val="FF00FF"/>
                </a:solidFill>
                <a:latin typeface="Times New Roman"/>
                <a:cs typeface="Times New Roman"/>
              </a:rPr>
              <a:t> </a:t>
            </a:r>
            <a:r>
              <a:rPr sz="2600" i="1" spc="-275" dirty="0">
                <a:solidFill>
                  <a:srgbClr val="FF00FF"/>
                </a:solidFill>
                <a:latin typeface="Times New Roman"/>
                <a:cs typeface="Times New Roman"/>
              </a:rPr>
              <a:t>reason</a:t>
            </a:r>
            <a:r>
              <a:rPr sz="2600" i="1" spc="110" dirty="0">
                <a:solidFill>
                  <a:srgbClr val="FF00FF"/>
                </a:solidFill>
                <a:latin typeface="Times New Roman"/>
                <a:cs typeface="Times New Roman"/>
              </a:rPr>
              <a:t> </a:t>
            </a:r>
            <a:r>
              <a:rPr sz="2600" i="1" spc="-85" dirty="0">
                <a:solidFill>
                  <a:srgbClr val="FF00FF"/>
                </a:solidFill>
                <a:latin typeface="Times New Roman"/>
                <a:cs typeface="Times New Roman"/>
              </a:rPr>
              <a:t>is</a:t>
            </a:r>
            <a:r>
              <a:rPr sz="2600" i="1" spc="-75" dirty="0">
                <a:solidFill>
                  <a:srgbClr val="FF00FF"/>
                </a:solidFill>
                <a:latin typeface="Times New Roman"/>
                <a:cs typeface="Times New Roman"/>
              </a:rPr>
              <a:t> </a:t>
            </a:r>
            <a:r>
              <a:rPr sz="2600" i="1" spc="-175" dirty="0">
                <a:solidFill>
                  <a:srgbClr val="FF00FF"/>
                </a:solidFill>
                <a:latin typeface="Times New Roman"/>
                <a:cs typeface="Times New Roman"/>
              </a:rPr>
              <a:t>plain</a:t>
            </a:r>
            <a:r>
              <a:rPr sz="2600" i="1" spc="10" dirty="0">
                <a:solidFill>
                  <a:srgbClr val="FF00FF"/>
                </a:solidFill>
                <a:latin typeface="Times New Roman"/>
                <a:cs typeface="Times New Roman"/>
              </a:rPr>
              <a:t> </a:t>
            </a:r>
            <a:r>
              <a:rPr sz="2600" i="1" spc="-275" dirty="0">
                <a:solidFill>
                  <a:srgbClr val="FF00FF"/>
                </a:solidFill>
                <a:latin typeface="Times New Roman"/>
                <a:cs typeface="Times New Roman"/>
              </a:rPr>
              <a:t>enough.</a:t>
            </a:r>
            <a:r>
              <a:rPr sz="2600" i="1" spc="114" dirty="0">
                <a:solidFill>
                  <a:srgbClr val="FF00FF"/>
                </a:solidFill>
                <a:latin typeface="Times New Roman"/>
                <a:cs typeface="Times New Roman"/>
              </a:rPr>
              <a:t> </a:t>
            </a:r>
            <a:r>
              <a:rPr sz="2600" i="1" spc="-275" dirty="0">
                <a:solidFill>
                  <a:srgbClr val="FF00FF"/>
                </a:solidFill>
                <a:latin typeface="Times New Roman"/>
                <a:cs typeface="Times New Roman"/>
              </a:rPr>
              <a:t>Justice</a:t>
            </a:r>
            <a:r>
              <a:rPr sz="2600" i="1" spc="110" dirty="0">
                <a:solidFill>
                  <a:srgbClr val="FF00FF"/>
                </a:solidFill>
                <a:latin typeface="Times New Roman"/>
                <a:cs typeface="Times New Roman"/>
              </a:rPr>
              <a:t> </a:t>
            </a:r>
            <a:r>
              <a:rPr sz="2600" i="1" spc="-175" dirty="0">
                <a:solidFill>
                  <a:srgbClr val="FF00FF"/>
                </a:solidFill>
                <a:latin typeface="Times New Roman"/>
                <a:cs typeface="Times New Roman"/>
              </a:rPr>
              <a:t>must</a:t>
            </a:r>
            <a:r>
              <a:rPr sz="2600" i="1" spc="20" dirty="0">
                <a:solidFill>
                  <a:srgbClr val="FF00FF"/>
                </a:solidFill>
                <a:latin typeface="Times New Roman"/>
                <a:cs typeface="Times New Roman"/>
              </a:rPr>
              <a:t> </a:t>
            </a:r>
            <a:r>
              <a:rPr sz="2600" i="1" spc="-345" dirty="0">
                <a:solidFill>
                  <a:srgbClr val="FF00FF"/>
                </a:solidFill>
                <a:latin typeface="Times New Roman"/>
                <a:cs typeface="Times New Roman"/>
              </a:rPr>
              <a:t>be</a:t>
            </a:r>
            <a:r>
              <a:rPr sz="2600" i="1" spc="180" dirty="0">
                <a:solidFill>
                  <a:srgbClr val="FF00FF"/>
                </a:solidFill>
                <a:latin typeface="Times New Roman"/>
                <a:cs typeface="Times New Roman"/>
              </a:rPr>
              <a:t> </a:t>
            </a:r>
            <a:r>
              <a:rPr sz="2600" i="1" spc="-280" dirty="0">
                <a:solidFill>
                  <a:srgbClr val="FF00FF"/>
                </a:solidFill>
                <a:latin typeface="Times New Roman"/>
                <a:cs typeface="Times New Roman"/>
              </a:rPr>
              <a:t>rooted</a:t>
            </a:r>
            <a:r>
              <a:rPr sz="2600" i="1" spc="120" dirty="0">
                <a:solidFill>
                  <a:srgbClr val="FF00FF"/>
                </a:solidFill>
                <a:latin typeface="Times New Roman"/>
                <a:cs typeface="Times New Roman"/>
              </a:rPr>
              <a:t> </a:t>
            </a:r>
            <a:r>
              <a:rPr sz="2600" i="1" spc="-45" dirty="0">
                <a:solidFill>
                  <a:srgbClr val="FF00FF"/>
                </a:solidFill>
                <a:latin typeface="Times New Roman"/>
                <a:cs typeface="Times New Roman"/>
              </a:rPr>
              <a:t>in</a:t>
            </a:r>
            <a:r>
              <a:rPr sz="2600" i="1" spc="55" dirty="0">
                <a:solidFill>
                  <a:srgbClr val="FF00FF"/>
                </a:solidFill>
                <a:latin typeface="Times New Roman"/>
                <a:cs typeface="Times New Roman"/>
              </a:rPr>
              <a:t> </a:t>
            </a:r>
            <a:r>
              <a:rPr sz="2600" i="1" spc="-285" dirty="0">
                <a:solidFill>
                  <a:srgbClr val="FF00FF"/>
                </a:solidFill>
                <a:latin typeface="Times New Roman"/>
                <a:cs typeface="Times New Roman"/>
              </a:rPr>
              <a:t>confidence,</a:t>
            </a:r>
            <a:r>
              <a:rPr sz="2600" i="1" spc="120" dirty="0">
                <a:solidFill>
                  <a:srgbClr val="FF00FF"/>
                </a:solidFill>
                <a:latin typeface="Times New Roman"/>
                <a:cs typeface="Times New Roman"/>
              </a:rPr>
              <a:t> </a:t>
            </a:r>
            <a:r>
              <a:rPr sz="2600" i="1" spc="-90" dirty="0">
                <a:solidFill>
                  <a:srgbClr val="FF00FF"/>
                </a:solidFill>
                <a:latin typeface="Times New Roman"/>
                <a:cs typeface="Times New Roman"/>
              </a:rPr>
              <a:t>and </a:t>
            </a:r>
            <a:r>
              <a:rPr sz="2600" i="1" spc="-325" dirty="0">
                <a:solidFill>
                  <a:srgbClr val="FF00FF"/>
                </a:solidFill>
                <a:latin typeface="Times New Roman"/>
                <a:cs typeface="Times New Roman"/>
              </a:rPr>
              <a:t>confidence</a:t>
            </a:r>
            <a:r>
              <a:rPr sz="2600" i="1" spc="160" dirty="0">
                <a:solidFill>
                  <a:srgbClr val="FF00FF"/>
                </a:solidFill>
                <a:latin typeface="Times New Roman"/>
                <a:cs typeface="Times New Roman"/>
              </a:rPr>
              <a:t> </a:t>
            </a:r>
            <a:r>
              <a:rPr sz="2600" i="1" spc="-210" dirty="0">
                <a:solidFill>
                  <a:srgbClr val="FF00FF"/>
                </a:solidFill>
                <a:latin typeface="Times New Roman"/>
                <a:cs typeface="Times New Roman"/>
              </a:rPr>
              <a:t>is</a:t>
            </a:r>
            <a:r>
              <a:rPr sz="2600" i="1" spc="50" dirty="0">
                <a:solidFill>
                  <a:srgbClr val="FF00FF"/>
                </a:solidFill>
                <a:latin typeface="Times New Roman"/>
                <a:cs typeface="Times New Roman"/>
              </a:rPr>
              <a:t> </a:t>
            </a:r>
            <a:r>
              <a:rPr sz="2600" i="1" spc="-305" dirty="0">
                <a:solidFill>
                  <a:srgbClr val="FF00FF"/>
                </a:solidFill>
                <a:latin typeface="Times New Roman"/>
                <a:cs typeface="Times New Roman"/>
              </a:rPr>
              <a:t>destroyed</a:t>
            </a:r>
            <a:r>
              <a:rPr sz="2600" i="1" spc="140" dirty="0">
                <a:solidFill>
                  <a:srgbClr val="FF00FF"/>
                </a:solidFill>
                <a:latin typeface="Times New Roman"/>
                <a:cs typeface="Times New Roman"/>
              </a:rPr>
              <a:t> </a:t>
            </a:r>
            <a:r>
              <a:rPr sz="2600" i="1" spc="-370" dirty="0">
                <a:solidFill>
                  <a:srgbClr val="FF00FF"/>
                </a:solidFill>
                <a:latin typeface="Times New Roman"/>
                <a:cs typeface="Times New Roman"/>
              </a:rPr>
              <a:t>when</a:t>
            </a:r>
            <a:r>
              <a:rPr sz="2600" i="1" spc="210" dirty="0">
                <a:solidFill>
                  <a:srgbClr val="FF00FF"/>
                </a:solidFill>
                <a:latin typeface="Times New Roman"/>
                <a:cs typeface="Times New Roman"/>
              </a:rPr>
              <a:t> </a:t>
            </a:r>
            <a:r>
              <a:rPr sz="2600" i="1" spc="-250" dirty="0">
                <a:solidFill>
                  <a:srgbClr val="FF00FF"/>
                </a:solidFill>
                <a:latin typeface="Times New Roman"/>
                <a:cs typeface="Times New Roman"/>
              </a:rPr>
              <a:t>right</a:t>
            </a:r>
            <a:r>
              <a:rPr sz="2600" i="1" spc="85" dirty="0">
                <a:solidFill>
                  <a:srgbClr val="FF00FF"/>
                </a:solidFill>
                <a:latin typeface="Times New Roman"/>
                <a:cs typeface="Times New Roman"/>
              </a:rPr>
              <a:t> </a:t>
            </a:r>
            <a:r>
              <a:rPr sz="2600" i="1" spc="-275" dirty="0">
                <a:solidFill>
                  <a:srgbClr val="FF00FF"/>
                </a:solidFill>
                <a:latin typeface="Times New Roman"/>
                <a:cs typeface="Times New Roman"/>
              </a:rPr>
              <a:t>minded</a:t>
            </a:r>
            <a:r>
              <a:rPr sz="2600" i="1" spc="170" dirty="0">
                <a:solidFill>
                  <a:srgbClr val="FF00FF"/>
                </a:solidFill>
                <a:latin typeface="Times New Roman"/>
                <a:cs typeface="Times New Roman"/>
              </a:rPr>
              <a:t> </a:t>
            </a:r>
            <a:r>
              <a:rPr sz="2600" i="1" spc="-330" dirty="0">
                <a:solidFill>
                  <a:srgbClr val="FF00FF"/>
                </a:solidFill>
                <a:latin typeface="Times New Roman"/>
                <a:cs typeface="Times New Roman"/>
              </a:rPr>
              <a:t>people</a:t>
            </a:r>
            <a:r>
              <a:rPr sz="2600" i="1" spc="195" dirty="0">
                <a:solidFill>
                  <a:srgbClr val="FF00FF"/>
                </a:solidFill>
                <a:latin typeface="Times New Roman"/>
                <a:cs typeface="Times New Roman"/>
              </a:rPr>
              <a:t> </a:t>
            </a:r>
            <a:r>
              <a:rPr sz="2600" i="1" spc="-700" dirty="0">
                <a:solidFill>
                  <a:srgbClr val="FF00FF"/>
                </a:solidFill>
                <a:latin typeface="Times New Roman"/>
                <a:cs typeface="Times New Roman"/>
              </a:rPr>
              <a:t>go</a:t>
            </a:r>
            <a:r>
              <a:rPr sz="2600" i="1" spc="535" dirty="0">
                <a:solidFill>
                  <a:srgbClr val="FF00FF"/>
                </a:solidFill>
                <a:latin typeface="Times New Roman"/>
                <a:cs typeface="Times New Roman"/>
              </a:rPr>
              <a:t> </a:t>
            </a:r>
            <a:r>
              <a:rPr sz="2600" i="1" spc="-340" dirty="0">
                <a:solidFill>
                  <a:srgbClr val="FF00FF"/>
                </a:solidFill>
                <a:latin typeface="Times New Roman"/>
                <a:cs typeface="Times New Roman"/>
              </a:rPr>
              <a:t>away</a:t>
            </a:r>
            <a:r>
              <a:rPr sz="2600" i="1" spc="200" dirty="0">
                <a:solidFill>
                  <a:srgbClr val="FF00FF"/>
                </a:solidFill>
                <a:latin typeface="Times New Roman"/>
                <a:cs typeface="Times New Roman"/>
              </a:rPr>
              <a:t> </a:t>
            </a:r>
            <a:r>
              <a:rPr sz="2600" i="1" spc="-130" dirty="0">
                <a:solidFill>
                  <a:srgbClr val="FF00FF"/>
                </a:solidFill>
                <a:latin typeface="Times New Roman"/>
                <a:cs typeface="Times New Roman"/>
              </a:rPr>
              <a:t>thinking,</a:t>
            </a:r>
            <a:r>
              <a:rPr sz="2600" i="1" spc="190" dirty="0">
                <a:solidFill>
                  <a:srgbClr val="FF00FF"/>
                </a:solidFill>
                <a:latin typeface="Times New Roman"/>
                <a:cs typeface="Times New Roman"/>
              </a:rPr>
              <a:t> </a:t>
            </a:r>
            <a:r>
              <a:rPr sz="2600" i="1" spc="-275" dirty="0">
                <a:solidFill>
                  <a:srgbClr val="FF00FF"/>
                </a:solidFill>
                <a:latin typeface="Times New Roman"/>
                <a:cs typeface="Times New Roman"/>
              </a:rPr>
              <a:t>the</a:t>
            </a:r>
            <a:r>
              <a:rPr sz="2600" i="1" spc="190" dirty="0">
                <a:solidFill>
                  <a:srgbClr val="FF00FF"/>
                </a:solidFill>
                <a:latin typeface="Times New Roman"/>
                <a:cs typeface="Times New Roman"/>
              </a:rPr>
              <a:t> </a:t>
            </a:r>
            <a:r>
              <a:rPr sz="2600" i="1" spc="-400" dirty="0">
                <a:solidFill>
                  <a:srgbClr val="FF00FF"/>
                </a:solidFill>
                <a:latin typeface="Times New Roman"/>
                <a:cs typeface="Times New Roman"/>
              </a:rPr>
              <a:t>Judge</a:t>
            </a:r>
            <a:r>
              <a:rPr sz="2600" i="1" spc="240" dirty="0">
                <a:solidFill>
                  <a:srgbClr val="FF00FF"/>
                </a:solidFill>
                <a:latin typeface="Times New Roman"/>
                <a:cs typeface="Times New Roman"/>
              </a:rPr>
              <a:t> </a:t>
            </a:r>
            <a:r>
              <a:rPr sz="2600" i="1" spc="-330" dirty="0">
                <a:solidFill>
                  <a:srgbClr val="FF00FF"/>
                </a:solidFill>
                <a:latin typeface="Times New Roman"/>
                <a:cs typeface="Times New Roman"/>
              </a:rPr>
              <a:t>was </a:t>
            </a:r>
            <a:r>
              <a:rPr sz="2600" i="1" dirty="0">
                <a:solidFill>
                  <a:srgbClr val="FF00FF"/>
                </a:solidFill>
                <a:latin typeface="Times New Roman"/>
                <a:cs typeface="Times New Roman"/>
              </a:rPr>
              <a:t>biased</a:t>
            </a:r>
            <a:r>
              <a:rPr sz="2600" dirty="0">
                <a:latin typeface="Times New Roman"/>
                <a:cs typeface="Times New Roman"/>
              </a:rPr>
              <a:t>“….</a:t>
            </a:r>
            <a:r>
              <a:rPr sz="2600" spc="370" dirty="0">
                <a:latin typeface="Times New Roman"/>
                <a:cs typeface="Times New Roman"/>
              </a:rPr>
              <a:t>  </a:t>
            </a:r>
            <a:r>
              <a:rPr sz="2600" dirty="0">
                <a:solidFill>
                  <a:srgbClr val="0033CC"/>
                </a:solidFill>
                <a:latin typeface="Times New Roman"/>
                <a:cs typeface="Times New Roman"/>
              </a:rPr>
              <a:t>Lord</a:t>
            </a:r>
            <a:r>
              <a:rPr sz="2600" spc="360" dirty="0">
                <a:solidFill>
                  <a:srgbClr val="0033CC"/>
                </a:solidFill>
                <a:latin typeface="Times New Roman"/>
                <a:cs typeface="Times New Roman"/>
              </a:rPr>
              <a:t>  </a:t>
            </a:r>
            <a:r>
              <a:rPr sz="2600" dirty="0">
                <a:solidFill>
                  <a:srgbClr val="0033CC"/>
                </a:solidFill>
                <a:latin typeface="Times New Roman"/>
                <a:cs typeface="Times New Roman"/>
              </a:rPr>
              <a:t>Denning</a:t>
            </a:r>
            <a:r>
              <a:rPr sz="2600" spc="365" dirty="0">
                <a:solidFill>
                  <a:srgbClr val="0033CC"/>
                </a:solidFill>
                <a:latin typeface="Times New Roman"/>
                <a:cs typeface="Times New Roman"/>
              </a:rPr>
              <a:t>  </a:t>
            </a:r>
            <a:r>
              <a:rPr sz="2600" dirty="0">
                <a:latin typeface="Times New Roman"/>
                <a:cs typeface="Times New Roman"/>
              </a:rPr>
              <a:t>observed</a:t>
            </a:r>
            <a:r>
              <a:rPr sz="2600" spc="365" dirty="0">
                <a:latin typeface="Times New Roman"/>
                <a:cs typeface="Times New Roman"/>
              </a:rPr>
              <a:t>  </a:t>
            </a:r>
            <a:r>
              <a:rPr sz="2600" dirty="0">
                <a:latin typeface="Times New Roman"/>
                <a:cs typeface="Times New Roman"/>
              </a:rPr>
              <a:t>in</a:t>
            </a:r>
            <a:r>
              <a:rPr sz="2600" spc="360" dirty="0">
                <a:latin typeface="Times New Roman"/>
                <a:cs typeface="Times New Roman"/>
              </a:rPr>
              <a:t>  </a:t>
            </a:r>
            <a:r>
              <a:rPr sz="2600" b="1" dirty="0">
                <a:latin typeface="Times New Roman"/>
                <a:cs typeface="Times New Roman"/>
              </a:rPr>
              <a:t>(1969)</a:t>
            </a:r>
            <a:r>
              <a:rPr sz="2600" b="1" spc="365" dirty="0">
                <a:latin typeface="Times New Roman"/>
                <a:cs typeface="Times New Roman"/>
              </a:rPr>
              <a:t>  </a:t>
            </a:r>
            <a:r>
              <a:rPr sz="2600" b="1" spc="-275" dirty="0">
                <a:latin typeface="Times New Roman"/>
                <a:cs typeface="Times New Roman"/>
              </a:rPr>
              <a:t>1</a:t>
            </a:r>
            <a:r>
              <a:rPr sz="2600" b="1" spc="360" dirty="0">
                <a:latin typeface="Times New Roman"/>
                <a:cs typeface="Times New Roman"/>
              </a:rPr>
              <a:t>  </a:t>
            </a:r>
            <a:r>
              <a:rPr sz="2600" b="1" dirty="0">
                <a:latin typeface="Times New Roman"/>
                <a:cs typeface="Times New Roman"/>
              </a:rPr>
              <a:t>OB</a:t>
            </a:r>
            <a:r>
              <a:rPr sz="2600" b="1" spc="365" dirty="0">
                <a:latin typeface="Times New Roman"/>
                <a:cs typeface="Times New Roman"/>
              </a:rPr>
              <a:t>  </a:t>
            </a:r>
            <a:r>
              <a:rPr sz="2600" b="1" spc="-20" dirty="0">
                <a:latin typeface="Times New Roman"/>
                <a:cs typeface="Times New Roman"/>
              </a:rPr>
              <a:t>577, </a:t>
            </a:r>
            <a:r>
              <a:rPr sz="2600" b="1" spc="-30" dirty="0">
                <a:latin typeface="Times New Roman"/>
                <a:cs typeface="Times New Roman"/>
              </a:rPr>
              <a:t>Metropolitan</a:t>
            </a:r>
            <a:r>
              <a:rPr sz="2600" b="1" spc="-135" dirty="0">
                <a:latin typeface="Times New Roman"/>
                <a:cs typeface="Times New Roman"/>
              </a:rPr>
              <a:t> </a:t>
            </a:r>
            <a:r>
              <a:rPr sz="2600" b="1" spc="-10" dirty="0">
                <a:latin typeface="Times New Roman"/>
                <a:cs typeface="Times New Roman"/>
              </a:rPr>
              <a:t>Properties</a:t>
            </a:r>
            <a:r>
              <a:rPr sz="2600" b="1" spc="-105" dirty="0">
                <a:latin typeface="Times New Roman"/>
                <a:cs typeface="Times New Roman"/>
              </a:rPr>
              <a:t> </a:t>
            </a:r>
            <a:r>
              <a:rPr sz="2600" b="1" dirty="0">
                <a:latin typeface="Times New Roman"/>
                <a:cs typeface="Times New Roman"/>
              </a:rPr>
              <a:t>Ltd.</a:t>
            </a:r>
            <a:r>
              <a:rPr sz="2600" b="1" spc="-90" dirty="0">
                <a:latin typeface="Times New Roman"/>
                <a:cs typeface="Times New Roman"/>
              </a:rPr>
              <a:t> </a:t>
            </a:r>
            <a:r>
              <a:rPr sz="2600" b="1" spc="-185" dirty="0">
                <a:latin typeface="Times New Roman"/>
                <a:cs typeface="Times New Roman"/>
              </a:rPr>
              <a:t>v.</a:t>
            </a:r>
            <a:r>
              <a:rPr sz="2600" b="1" spc="-10" dirty="0">
                <a:latin typeface="Times New Roman"/>
                <a:cs typeface="Times New Roman"/>
              </a:rPr>
              <a:t> Lannon</a:t>
            </a:r>
            <a:endParaRPr sz="2600" dirty="0">
              <a:latin typeface="Times New Roman"/>
              <a:cs typeface="Times New Roman"/>
            </a:endParaRPr>
          </a:p>
          <a:p>
            <a:pPr marL="184785" marR="5715" indent="-172720" algn="just">
              <a:lnSpc>
                <a:spcPts val="2810"/>
              </a:lnSpc>
              <a:spcBef>
                <a:spcPts val="844"/>
              </a:spcBef>
              <a:buFont typeface="Arial MT"/>
              <a:buChar char="•"/>
              <a:tabLst>
                <a:tab pos="184785" algn="l"/>
              </a:tabLst>
            </a:pPr>
            <a:r>
              <a:rPr sz="2600" dirty="0">
                <a:solidFill>
                  <a:srgbClr val="0033CC"/>
                </a:solidFill>
                <a:latin typeface="Times New Roman"/>
                <a:cs typeface="Times New Roman"/>
              </a:rPr>
              <a:t>But</a:t>
            </a:r>
            <a:r>
              <a:rPr sz="2600" spc="-40" dirty="0">
                <a:solidFill>
                  <a:srgbClr val="0033CC"/>
                </a:solidFill>
                <a:latin typeface="Times New Roman"/>
                <a:cs typeface="Times New Roman"/>
              </a:rPr>
              <a:t> </a:t>
            </a:r>
            <a:r>
              <a:rPr sz="2600" dirty="0">
                <a:solidFill>
                  <a:srgbClr val="FF00FF"/>
                </a:solidFill>
                <a:latin typeface="Times New Roman"/>
                <a:cs typeface="Times New Roman"/>
              </a:rPr>
              <a:t>the</a:t>
            </a:r>
            <a:r>
              <a:rPr sz="2600" spc="-35" dirty="0">
                <a:solidFill>
                  <a:srgbClr val="FF00FF"/>
                </a:solidFill>
                <a:latin typeface="Times New Roman"/>
                <a:cs typeface="Times New Roman"/>
              </a:rPr>
              <a:t> </a:t>
            </a:r>
            <a:r>
              <a:rPr sz="2600" spc="-30" dirty="0">
                <a:solidFill>
                  <a:srgbClr val="00AF50"/>
                </a:solidFill>
                <a:latin typeface="Times New Roman"/>
                <a:cs typeface="Times New Roman"/>
              </a:rPr>
              <a:t>suspicion</a:t>
            </a:r>
            <a:r>
              <a:rPr sz="2600" spc="-35" dirty="0">
                <a:solidFill>
                  <a:srgbClr val="00AF50"/>
                </a:solidFill>
                <a:latin typeface="Times New Roman"/>
                <a:cs typeface="Times New Roman"/>
              </a:rPr>
              <a:t> </a:t>
            </a:r>
            <a:r>
              <a:rPr sz="2600" dirty="0">
                <a:solidFill>
                  <a:srgbClr val="00AF50"/>
                </a:solidFill>
                <a:latin typeface="Times New Roman"/>
                <a:cs typeface="Times New Roman"/>
              </a:rPr>
              <a:t>should</a:t>
            </a:r>
            <a:r>
              <a:rPr sz="2600" spc="-35" dirty="0">
                <a:solidFill>
                  <a:srgbClr val="00AF50"/>
                </a:solidFill>
                <a:latin typeface="Times New Roman"/>
                <a:cs typeface="Times New Roman"/>
              </a:rPr>
              <a:t> </a:t>
            </a:r>
            <a:r>
              <a:rPr sz="2600" dirty="0">
                <a:solidFill>
                  <a:srgbClr val="00AF50"/>
                </a:solidFill>
                <a:latin typeface="Times New Roman"/>
                <a:cs typeface="Times New Roman"/>
              </a:rPr>
              <a:t>be</a:t>
            </a:r>
            <a:r>
              <a:rPr sz="2600" spc="-50" dirty="0">
                <a:solidFill>
                  <a:srgbClr val="00AF50"/>
                </a:solidFill>
                <a:latin typeface="Times New Roman"/>
                <a:cs typeface="Times New Roman"/>
              </a:rPr>
              <a:t> </a:t>
            </a:r>
            <a:r>
              <a:rPr sz="2600" dirty="0">
                <a:solidFill>
                  <a:srgbClr val="00AF50"/>
                </a:solidFill>
                <a:latin typeface="Times New Roman"/>
                <a:cs typeface="Times New Roman"/>
              </a:rPr>
              <a:t>that</a:t>
            </a:r>
            <a:r>
              <a:rPr sz="2600" spc="-40" dirty="0">
                <a:solidFill>
                  <a:srgbClr val="00AF50"/>
                </a:solidFill>
                <a:latin typeface="Times New Roman"/>
                <a:cs typeface="Times New Roman"/>
              </a:rPr>
              <a:t> </a:t>
            </a:r>
            <a:r>
              <a:rPr sz="2600" dirty="0">
                <a:solidFill>
                  <a:srgbClr val="00AF50"/>
                </a:solidFill>
                <a:latin typeface="Times New Roman"/>
                <a:cs typeface="Times New Roman"/>
              </a:rPr>
              <a:t>of</a:t>
            </a:r>
            <a:r>
              <a:rPr sz="2600" spc="240" dirty="0">
                <a:solidFill>
                  <a:srgbClr val="00AF50"/>
                </a:solidFill>
                <a:latin typeface="Times New Roman"/>
                <a:cs typeface="Times New Roman"/>
              </a:rPr>
              <a:t> </a:t>
            </a:r>
            <a:r>
              <a:rPr sz="2600" spc="-35" dirty="0">
                <a:solidFill>
                  <a:srgbClr val="00AF50"/>
                </a:solidFill>
                <a:latin typeface="Times New Roman"/>
                <a:cs typeface="Times New Roman"/>
              </a:rPr>
              <a:t>reasonable</a:t>
            </a:r>
            <a:r>
              <a:rPr sz="2600" spc="-40" dirty="0">
                <a:solidFill>
                  <a:srgbClr val="00AF50"/>
                </a:solidFill>
                <a:latin typeface="Times New Roman"/>
                <a:cs typeface="Times New Roman"/>
              </a:rPr>
              <a:t> </a:t>
            </a:r>
            <a:r>
              <a:rPr sz="2600" dirty="0">
                <a:solidFill>
                  <a:srgbClr val="00AF50"/>
                </a:solidFill>
                <a:latin typeface="Times New Roman"/>
                <a:cs typeface="Times New Roman"/>
              </a:rPr>
              <a:t>people</a:t>
            </a:r>
            <a:r>
              <a:rPr sz="2600" spc="-40" dirty="0">
                <a:solidFill>
                  <a:srgbClr val="00AF50"/>
                </a:solidFill>
                <a:latin typeface="Times New Roman"/>
                <a:cs typeface="Times New Roman"/>
              </a:rPr>
              <a:t> </a:t>
            </a:r>
            <a:r>
              <a:rPr sz="2600" dirty="0">
                <a:solidFill>
                  <a:srgbClr val="FF00FF"/>
                </a:solidFill>
                <a:latin typeface="Times New Roman"/>
                <a:cs typeface="Times New Roman"/>
              </a:rPr>
              <a:t>and</a:t>
            </a:r>
            <a:r>
              <a:rPr sz="2600" spc="-35" dirty="0">
                <a:solidFill>
                  <a:srgbClr val="FF00FF"/>
                </a:solidFill>
                <a:latin typeface="Times New Roman"/>
                <a:cs typeface="Times New Roman"/>
              </a:rPr>
              <a:t> </a:t>
            </a:r>
            <a:r>
              <a:rPr sz="2600" dirty="0">
                <a:solidFill>
                  <a:srgbClr val="FF00FF"/>
                </a:solidFill>
                <a:latin typeface="Times New Roman"/>
                <a:cs typeface="Times New Roman"/>
              </a:rPr>
              <a:t>must</a:t>
            </a:r>
            <a:r>
              <a:rPr sz="2600" spc="-55" dirty="0">
                <a:solidFill>
                  <a:srgbClr val="FF00FF"/>
                </a:solidFill>
                <a:latin typeface="Times New Roman"/>
                <a:cs typeface="Times New Roman"/>
              </a:rPr>
              <a:t> </a:t>
            </a:r>
            <a:r>
              <a:rPr sz="2600" spc="-25" dirty="0">
                <a:solidFill>
                  <a:srgbClr val="FF00FF"/>
                </a:solidFill>
                <a:latin typeface="Times New Roman"/>
                <a:cs typeface="Times New Roman"/>
              </a:rPr>
              <a:t>not </a:t>
            </a:r>
            <a:r>
              <a:rPr sz="2600" dirty="0">
                <a:solidFill>
                  <a:srgbClr val="FF00FF"/>
                </a:solidFill>
                <a:latin typeface="Times New Roman"/>
                <a:cs typeface="Times New Roman"/>
              </a:rPr>
              <a:t>be</a:t>
            </a:r>
            <a:r>
              <a:rPr sz="2600" spc="-55" dirty="0">
                <a:solidFill>
                  <a:srgbClr val="FF00FF"/>
                </a:solidFill>
                <a:latin typeface="Times New Roman"/>
                <a:cs typeface="Times New Roman"/>
              </a:rPr>
              <a:t> </a:t>
            </a:r>
            <a:r>
              <a:rPr sz="2600" dirty="0">
                <a:solidFill>
                  <a:srgbClr val="FF00FF"/>
                </a:solidFill>
                <a:latin typeface="Times New Roman"/>
                <a:cs typeface="Times New Roman"/>
              </a:rPr>
              <a:t>that</a:t>
            </a:r>
            <a:r>
              <a:rPr sz="2600" spc="-45" dirty="0">
                <a:solidFill>
                  <a:srgbClr val="FF00FF"/>
                </a:solidFill>
                <a:latin typeface="Times New Roman"/>
                <a:cs typeface="Times New Roman"/>
              </a:rPr>
              <a:t> </a:t>
            </a:r>
            <a:r>
              <a:rPr sz="2600" dirty="0">
                <a:solidFill>
                  <a:srgbClr val="FF00FF"/>
                </a:solidFill>
                <a:latin typeface="Times New Roman"/>
                <a:cs typeface="Times New Roman"/>
              </a:rPr>
              <a:t>of</a:t>
            </a:r>
            <a:r>
              <a:rPr sz="2600" spc="260" dirty="0">
                <a:solidFill>
                  <a:srgbClr val="FF00FF"/>
                </a:solidFill>
                <a:latin typeface="Times New Roman"/>
                <a:cs typeface="Times New Roman"/>
              </a:rPr>
              <a:t> </a:t>
            </a:r>
            <a:r>
              <a:rPr sz="2600" spc="-50" dirty="0">
                <a:solidFill>
                  <a:srgbClr val="FF00FF"/>
                </a:solidFill>
                <a:latin typeface="Times New Roman"/>
                <a:cs typeface="Times New Roman"/>
              </a:rPr>
              <a:t>capricious</a:t>
            </a:r>
            <a:r>
              <a:rPr sz="2600" spc="-45" dirty="0">
                <a:solidFill>
                  <a:srgbClr val="FF00FF"/>
                </a:solidFill>
                <a:latin typeface="Times New Roman"/>
                <a:cs typeface="Times New Roman"/>
              </a:rPr>
              <a:t> </a:t>
            </a:r>
            <a:r>
              <a:rPr sz="2600" dirty="0">
                <a:solidFill>
                  <a:srgbClr val="FF00FF"/>
                </a:solidFill>
                <a:latin typeface="Times New Roman"/>
                <a:cs typeface="Times New Roman"/>
              </a:rPr>
              <a:t>and</a:t>
            </a:r>
            <a:r>
              <a:rPr sz="2600" spc="-40" dirty="0">
                <a:solidFill>
                  <a:srgbClr val="FF00FF"/>
                </a:solidFill>
                <a:latin typeface="Times New Roman"/>
                <a:cs typeface="Times New Roman"/>
              </a:rPr>
              <a:t> </a:t>
            </a:r>
            <a:r>
              <a:rPr sz="2600" spc="-35" dirty="0">
                <a:solidFill>
                  <a:srgbClr val="FF00FF"/>
                </a:solidFill>
                <a:latin typeface="Times New Roman"/>
                <a:cs typeface="Times New Roman"/>
              </a:rPr>
              <a:t>unreasonable</a:t>
            </a:r>
            <a:r>
              <a:rPr sz="2600" spc="-55" dirty="0">
                <a:solidFill>
                  <a:srgbClr val="FF00FF"/>
                </a:solidFill>
                <a:latin typeface="Times New Roman"/>
                <a:cs typeface="Times New Roman"/>
              </a:rPr>
              <a:t> </a:t>
            </a:r>
            <a:r>
              <a:rPr sz="2600" spc="-10" dirty="0">
                <a:solidFill>
                  <a:srgbClr val="FF00FF"/>
                </a:solidFill>
                <a:latin typeface="Times New Roman"/>
                <a:cs typeface="Times New Roman"/>
              </a:rPr>
              <a:t>person.</a:t>
            </a:r>
            <a:endParaRPr sz="2600" dirty="0">
              <a:latin typeface="Times New Roman"/>
              <a:cs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16177" y="69545"/>
            <a:ext cx="6312535" cy="697230"/>
          </a:xfrm>
          <a:prstGeom prst="rect">
            <a:avLst/>
          </a:prstGeom>
        </p:spPr>
        <p:txBody>
          <a:bodyPr vert="horz" wrap="square" lIns="0" tIns="13335" rIns="0" bIns="0" rtlCol="0">
            <a:spAutoFit/>
          </a:bodyPr>
          <a:lstStyle/>
          <a:p>
            <a:pPr marL="12700">
              <a:lnSpc>
                <a:spcPct val="100000"/>
              </a:lnSpc>
              <a:spcBef>
                <a:spcPts val="105"/>
              </a:spcBef>
            </a:pPr>
            <a:r>
              <a:rPr sz="4400" b="1" spc="-60" dirty="0">
                <a:latin typeface="Calibri"/>
                <a:cs typeface="Calibri"/>
              </a:rPr>
              <a:t>Test:</a:t>
            </a:r>
            <a:r>
              <a:rPr sz="4400" b="1" spc="-114" dirty="0">
                <a:latin typeface="Calibri"/>
                <a:cs typeface="Calibri"/>
              </a:rPr>
              <a:t> </a:t>
            </a:r>
            <a:r>
              <a:rPr sz="4400" b="1" dirty="0">
                <a:latin typeface="Calibri"/>
                <a:cs typeface="Calibri"/>
              </a:rPr>
              <a:t>Real</a:t>
            </a:r>
            <a:r>
              <a:rPr sz="4400" b="1" spc="-105" dirty="0">
                <a:latin typeface="Calibri"/>
                <a:cs typeface="Calibri"/>
              </a:rPr>
              <a:t> </a:t>
            </a:r>
            <a:r>
              <a:rPr sz="4400" b="1" dirty="0">
                <a:latin typeface="Calibri"/>
                <a:cs typeface="Calibri"/>
              </a:rPr>
              <a:t>likelihood</a:t>
            </a:r>
            <a:r>
              <a:rPr sz="4400" b="1" spc="-130" dirty="0">
                <a:latin typeface="Calibri"/>
                <a:cs typeface="Calibri"/>
              </a:rPr>
              <a:t> </a:t>
            </a:r>
            <a:r>
              <a:rPr sz="4400" b="1" dirty="0">
                <a:latin typeface="Calibri"/>
                <a:cs typeface="Calibri"/>
              </a:rPr>
              <a:t>of</a:t>
            </a:r>
            <a:r>
              <a:rPr sz="4400" b="1" spc="-90" dirty="0">
                <a:latin typeface="Calibri"/>
                <a:cs typeface="Calibri"/>
              </a:rPr>
              <a:t> </a:t>
            </a:r>
            <a:r>
              <a:rPr sz="4400" b="1" spc="-20" dirty="0">
                <a:latin typeface="Calibri"/>
                <a:cs typeface="Calibri"/>
              </a:rPr>
              <a:t>Bias</a:t>
            </a:r>
            <a:endParaRPr sz="4400">
              <a:latin typeface="Calibri"/>
              <a:cs typeface="Calibri"/>
            </a:endParaRPr>
          </a:p>
        </p:txBody>
      </p:sp>
      <p:sp>
        <p:nvSpPr>
          <p:cNvPr id="3" name="object 3"/>
          <p:cNvSpPr txBox="1"/>
          <p:nvPr/>
        </p:nvSpPr>
        <p:spPr>
          <a:xfrm>
            <a:off x="78739" y="772159"/>
            <a:ext cx="8786495" cy="5586730"/>
          </a:xfrm>
          <a:prstGeom prst="rect">
            <a:avLst/>
          </a:prstGeom>
        </p:spPr>
        <p:txBody>
          <a:bodyPr vert="horz" wrap="square" lIns="0" tIns="13335" rIns="0" bIns="0" rtlCol="0">
            <a:spAutoFit/>
          </a:bodyPr>
          <a:lstStyle/>
          <a:p>
            <a:pPr marL="355600" marR="161925" indent="-342900">
              <a:lnSpc>
                <a:spcPct val="100000"/>
              </a:lnSpc>
              <a:spcBef>
                <a:spcPts val="105"/>
              </a:spcBef>
              <a:buFont typeface="Arial MT"/>
              <a:buChar char="•"/>
              <a:tabLst>
                <a:tab pos="355600" algn="l"/>
              </a:tabLst>
            </a:pPr>
            <a:r>
              <a:rPr sz="3200" dirty="0">
                <a:latin typeface="Calibri"/>
                <a:cs typeface="Calibri"/>
              </a:rPr>
              <a:t>A</a:t>
            </a:r>
            <a:r>
              <a:rPr sz="3200" spc="-75" dirty="0">
                <a:latin typeface="Calibri"/>
                <a:cs typeface="Calibri"/>
              </a:rPr>
              <a:t> </a:t>
            </a:r>
            <a:r>
              <a:rPr sz="3200" dirty="0">
                <a:latin typeface="Calibri"/>
                <a:cs typeface="Calibri"/>
              </a:rPr>
              <a:t>pecuniary</a:t>
            </a:r>
            <a:r>
              <a:rPr sz="3200" spc="-65" dirty="0">
                <a:latin typeface="Calibri"/>
                <a:cs typeface="Calibri"/>
              </a:rPr>
              <a:t> </a:t>
            </a:r>
            <a:r>
              <a:rPr sz="3200" spc="-10" dirty="0">
                <a:latin typeface="Calibri"/>
                <a:cs typeface="Calibri"/>
              </a:rPr>
              <a:t>interest,</a:t>
            </a:r>
            <a:r>
              <a:rPr sz="3200" spc="-70" dirty="0">
                <a:latin typeface="Calibri"/>
                <a:cs typeface="Calibri"/>
              </a:rPr>
              <a:t> </a:t>
            </a:r>
            <a:r>
              <a:rPr sz="3200" dirty="0">
                <a:latin typeface="Calibri"/>
                <a:cs typeface="Calibri"/>
              </a:rPr>
              <a:t>however</a:t>
            </a:r>
            <a:r>
              <a:rPr sz="3200" spc="-100" dirty="0">
                <a:latin typeface="Calibri"/>
                <a:cs typeface="Calibri"/>
              </a:rPr>
              <a:t> </a:t>
            </a:r>
            <a:r>
              <a:rPr sz="3200" dirty="0">
                <a:latin typeface="Calibri"/>
                <a:cs typeface="Calibri"/>
              </a:rPr>
              <a:t>small</a:t>
            </a:r>
            <a:r>
              <a:rPr sz="3200" spc="-55" dirty="0">
                <a:latin typeface="Calibri"/>
                <a:cs typeface="Calibri"/>
              </a:rPr>
              <a:t> </a:t>
            </a:r>
            <a:r>
              <a:rPr sz="3200" dirty="0">
                <a:latin typeface="Calibri"/>
                <a:cs typeface="Calibri"/>
              </a:rPr>
              <a:t>it</a:t>
            </a:r>
            <a:r>
              <a:rPr sz="3200" spc="-65" dirty="0">
                <a:latin typeface="Calibri"/>
                <a:cs typeface="Calibri"/>
              </a:rPr>
              <a:t> </a:t>
            </a:r>
            <a:r>
              <a:rPr sz="3200" dirty="0">
                <a:latin typeface="Calibri"/>
                <a:cs typeface="Calibri"/>
              </a:rPr>
              <a:t>may</a:t>
            </a:r>
            <a:r>
              <a:rPr sz="3200" spc="-70" dirty="0">
                <a:latin typeface="Calibri"/>
                <a:cs typeface="Calibri"/>
              </a:rPr>
              <a:t> </a:t>
            </a:r>
            <a:r>
              <a:rPr sz="3200" spc="-25" dirty="0">
                <a:latin typeface="Calibri"/>
                <a:cs typeface="Calibri"/>
              </a:rPr>
              <a:t>be, </a:t>
            </a:r>
            <a:r>
              <a:rPr sz="3200" dirty="0">
                <a:latin typeface="Calibri"/>
                <a:cs typeface="Calibri"/>
              </a:rPr>
              <a:t>disqualifies</a:t>
            </a:r>
            <a:r>
              <a:rPr sz="3200" spc="-35" dirty="0">
                <a:latin typeface="Calibri"/>
                <a:cs typeface="Calibri"/>
              </a:rPr>
              <a:t> </a:t>
            </a:r>
            <a:r>
              <a:rPr sz="3200" dirty="0">
                <a:latin typeface="Calibri"/>
                <a:cs typeface="Calibri"/>
              </a:rPr>
              <a:t>a</a:t>
            </a:r>
            <a:r>
              <a:rPr sz="3200" spc="-70" dirty="0">
                <a:latin typeface="Calibri"/>
                <a:cs typeface="Calibri"/>
              </a:rPr>
              <a:t> </a:t>
            </a:r>
            <a:r>
              <a:rPr sz="3200" dirty="0">
                <a:latin typeface="Calibri"/>
                <a:cs typeface="Calibri"/>
              </a:rPr>
              <a:t>person</a:t>
            </a:r>
            <a:r>
              <a:rPr sz="3200" spc="-70" dirty="0">
                <a:latin typeface="Calibri"/>
                <a:cs typeface="Calibri"/>
              </a:rPr>
              <a:t> </a:t>
            </a:r>
            <a:r>
              <a:rPr sz="3200" dirty="0">
                <a:latin typeface="Calibri"/>
                <a:cs typeface="Calibri"/>
              </a:rPr>
              <a:t>from</a:t>
            </a:r>
            <a:r>
              <a:rPr sz="3200" spc="-65" dirty="0">
                <a:latin typeface="Calibri"/>
                <a:cs typeface="Calibri"/>
              </a:rPr>
              <a:t> </a:t>
            </a:r>
            <a:r>
              <a:rPr sz="3200" dirty="0">
                <a:latin typeface="Calibri"/>
                <a:cs typeface="Calibri"/>
              </a:rPr>
              <a:t>acting</a:t>
            </a:r>
            <a:r>
              <a:rPr sz="3200" spc="-55" dirty="0">
                <a:latin typeface="Calibri"/>
                <a:cs typeface="Calibri"/>
              </a:rPr>
              <a:t> </a:t>
            </a:r>
            <a:r>
              <a:rPr sz="3200" dirty="0">
                <a:latin typeface="Calibri"/>
                <a:cs typeface="Calibri"/>
              </a:rPr>
              <a:t>as</a:t>
            </a:r>
            <a:r>
              <a:rPr sz="3200" spc="-65" dirty="0">
                <a:latin typeface="Calibri"/>
                <a:cs typeface="Calibri"/>
              </a:rPr>
              <a:t> </a:t>
            </a:r>
            <a:r>
              <a:rPr sz="3200" dirty="0">
                <a:latin typeface="Calibri"/>
                <a:cs typeface="Calibri"/>
              </a:rPr>
              <a:t>a</a:t>
            </a:r>
            <a:r>
              <a:rPr sz="3200" spc="-65" dirty="0">
                <a:latin typeface="Calibri"/>
                <a:cs typeface="Calibri"/>
              </a:rPr>
              <a:t> </a:t>
            </a:r>
            <a:r>
              <a:rPr sz="3200" dirty="0">
                <a:latin typeface="Calibri"/>
                <a:cs typeface="Calibri"/>
              </a:rPr>
              <a:t>judge.</a:t>
            </a:r>
            <a:r>
              <a:rPr sz="3200" spc="-70" dirty="0">
                <a:latin typeface="Calibri"/>
                <a:cs typeface="Calibri"/>
              </a:rPr>
              <a:t> </a:t>
            </a:r>
            <a:r>
              <a:rPr sz="3200" spc="-10" dirty="0">
                <a:latin typeface="Calibri"/>
                <a:cs typeface="Calibri"/>
              </a:rPr>
              <a:t>Other interests,</a:t>
            </a:r>
            <a:r>
              <a:rPr sz="3200" spc="-65" dirty="0">
                <a:latin typeface="Calibri"/>
                <a:cs typeface="Calibri"/>
              </a:rPr>
              <a:t> </a:t>
            </a:r>
            <a:r>
              <a:rPr sz="3200" spc="-40" dirty="0">
                <a:latin typeface="Calibri"/>
                <a:cs typeface="Calibri"/>
              </a:rPr>
              <a:t>however,</a:t>
            </a:r>
            <a:r>
              <a:rPr sz="3200" spc="-80" dirty="0">
                <a:latin typeface="Calibri"/>
                <a:cs typeface="Calibri"/>
              </a:rPr>
              <a:t> </a:t>
            </a:r>
            <a:r>
              <a:rPr sz="3200" dirty="0">
                <a:latin typeface="Calibri"/>
                <a:cs typeface="Calibri"/>
              </a:rPr>
              <a:t>do</a:t>
            </a:r>
            <a:r>
              <a:rPr sz="3200" spc="-60" dirty="0">
                <a:latin typeface="Calibri"/>
                <a:cs typeface="Calibri"/>
              </a:rPr>
              <a:t> </a:t>
            </a:r>
            <a:r>
              <a:rPr sz="3200" dirty="0">
                <a:latin typeface="Calibri"/>
                <a:cs typeface="Calibri"/>
              </a:rPr>
              <a:t>not</a:t>
            </a:r>
            <a:r>
              <a:rPr sz="3200" spc="-60" dirty="0">
                <a:latin typeface="Calibri"/>
                <a:cs typeface="Calibri"/>
              </a:rPr>
              <a:t> </a:t>
            </a:r>
            <a:r>
              <a:rPr sz="3200" dirty="0">
                <a:latin typeface="Calibri"/>
                <a:cs typeface="Calibri"/>
              </a:rPr>
              <a:t>stand</a:t>
            </a:r>
            <a:r>
              <a:rPr sz="3200" spc="-55" dirty="0">
                <a:latin typeface="Calibri"/>
                <a:cs typeface="Calibri"/>
              </a:rPr>
              <a:t> </a:t>
            </a:r>
            <a:r>
              <a:rPr sz="3200" dirty="0">
                <a:latin typeface="Calibri"/>
                <a:cs typeface="Calibri"/>
              </a:rPr>
              <a:t>on</a:t>
            </a:r>
            <a:r>
              <a:rPr sz="3200" spc="-60" dirty="0">
                <a:latin typeface="Calibri"/>
                <a:cs typeface="Calibri"/>
              </a:rPr>
              <a:t> </a:t>
            </a:r>
            <a:r>
              <a:rPr sz="3200" dirty="0">
                <a:latin typeface="Calibri"/>
                <a:cs typeface="Calibri"/>
              </a:rPr>
              <a:t>the</a:t>
            </a:r>
            <a:r>
              <a:rPr sz="3200" spc="-60" dirty="0">
                <a:latin typeface="Calibri"/>
                <a:cs typeface="Calibri"/>
              </a:rPr>
              <a:t> </a:t>
            </a:r>
            <a:r>
              <a:rPr sz="3200" spc="-20" dirty="0">
                <a:latin typeface="Calibri"/>
                <a:cs typeface="Calibri"/>
              </a:rPr>
              <a:t>same </a:t>
            </a:r>
            <a:r>
              <a:rPr sz="3200" dirty="0">
                <a:latin typeface="Calibri"/>
                <a:cs typeface="Calibri"/>
              </a:rPr>
              <a:t>footing.</a:t>
            </a:r>
            <a:r>
              <a:rPr sz="3200" spc="-35" dirty="0">
                <a:latin typeface="Calibri"/>
                <a:cs typeface="Calibri"/>
              </a:rPr>
              <a:t> </a:t>
            </a:r>
            <a:r>
              <a:rPr sz="3200" b="1" i="1" u="sng" dirty="0">
                <a:uFill>
                  <a:solidFill>
                    <a:srgbClr val="000000"/>
                  </a:solidFill>
                </a:uFill>
                <a:latin typeface="Calibri"/>
                <a:cs typeface="Calibri"/>
              </a:rPr>
              <a:t>Here</a:t>
            </a:r>
            <a:r>
              <a:rPr sz="3200" b="1" i="1" u="sng" spc="-65" dirty="0">
                <a:uFill>
                  <a:solidFill>
                    <a:srgbClr val="000000"/>
                  </a:solidFill>
                </a:uFill>
                <a:latin typeface="Calibri"/>
                <a:cs typeface="Calibri"/>
              </a:rPr>
              <a:t> </a:t>
            </a:r>
            <a:r>
              <a:rPr sz="3200" b="1" i="1" u="sng" dirty="0">
                <a:uFill>
                  <a:solidFill>
                    <a:srgbClr val="000000"/>
                  </a:solidFill>
                </a:uFill>
                <a:latin typeface="Calibri"/>
                <a:cs typeface="Calibri"/>
              </a:rPr>
              <a:t>the</a:t>
            </a:r>
            <a:r>
              <a:rPr sz="3200" b="1" i="1" u="sng" spc="-60" dirty="0">
                <a:uFill>
                  <a:solidFill>
                    <a:srgbClr val="000000"/>
                  </a:solidFill>
                </a:uFill>
                <a:latin typeface="Calibri"/>
                <a:cs typeface="Calibri"/>
              </a:rPr>
              <a:t> </a:t>
            </a:r>
            <a:r>
              <a:rPr sz="3200" b="1" i="1" u="sng" dirty="0">
                <a:uFill>
                  <a:solidFill>
                    <a:srgbClr val="000000"/>
                  </a:solidFill>
                </a:uFill>
                <a:latin typeface="Calibri"/>
                <a:cs typeface="Calibri"/>
              </a:rPr>
              <a:t>test</a:t>
            </a:r>
            <a:r>
              <a:rPr sz="3200" b="1" i="1" u="sng" spc="-65" dirty="0">
                <a:uFill>
                  <a:solidFill>
                    <a:srgbClr val="000000"/>
                  </a:solidFill>
                </a:uFill>
                <a:latin typeface="Calibri"/>
                <a:cs typeface="Calibri"/>
              </a:rPr>
              <a:t> </a:t>
            </a:r>
            <a:r>
              <a:rPr sz="3200" b="1" i="1" u="sng" dirty="0">
                <a:uFill>
                  <a:solidFill>
                    <a:srgbClr val="000000"/>
                  </a:solidFill>
                </a:uFill>
                <a:latin typeface="Calibri"/>
                <a:cs typeface="Calibri"/>
              </a:rPr>
              <a:t>is</a:t>
            </a:r>
            <a:r>
              <a:rPr sz="3200" b="1" i="1" u="sng" spc="-60" dirty="0">
                <a:uFill>
                  <a:solidFill>
                    <a:srgbClr val="000000"/>
                  </a:solidFill>
                </a:uFill>
                <a:latin typeface="Calibri"/>
                <a:cs typeface="Calibri"/>
              </a:rPr>
              <a:t> </a:t>
            </a:r>
            <a:r>
              <a:rPr sz="3200" b="1" i="1" u="sng" dirty="0">
                <a:uFill>
                  <a:solidFill>
                    <a:srgbClr val="000000"/>
                  </a:solidFill>
                </a:uFill>
                <a:latin typeface="Calibri"/>
                <a:cs typeface="Calibri"/>
              </a:rPr>
              <a:t>whether</a:t>
            </a:r>
            <a:r>
              <a:rPr sz="3200" b="1" i="1" u="sng" spc="-65" dirty="0">
                <a:uFill>
                  <a:solidFill>
                    <a:srgbClr val="000000"/>
                  </a:solidFill>
                </a:uFill>
                <a:latin typeface="Calibri"/>
                <a:cs typeface="Calibri"/>
              </a:rPr>
              <a:t> </a:t>
            </a:r>
            <a:r>
              <a:rPr sz="3200" b="1" i="1" u="sng" dirty="0">
                <a:uFill>
                  <a:solidFill>
                    <a:srgbClr val="000000"/>
                  </a:solidFill>
                </a:uFill>
                <a:latin typeface="Calibri"/>
                <a:cs typeface="Calibri"/>
              </a:rPr>
              <a:t>there</a:t>
            </a:r>
            <a:r>
              <a:rPr sz="3200" b="1" i="1" u="sng" spc="-60" dirty="0">
                <a:uFill>
                  <a:solidFill>
                    <a:srgbClr val="000000"/>
                  </a:solidFill>
                </a:uFill>
                <a:latin typeface="Calibri"/>
                <a:cs typeface="Calibri"/>
              </a:rPr>
              <a:t> </a:t>
            </a:r>
            <a:r>
              <a:rPr sz="3200" b="1" i="1" u="sng" dirty="0">
                <a:uFill>
                  <a:solidFill>
                    <a:srgbClr val="000000"/>
                  </a:solidFill>
                </a:uFill>
                <a:latin typeface="Calibri"/>
                <a:cs typeface="Calibri"/>
              </a:rPr>
              <a:t>is</a:t>
            </a:r>
            <a:r>
              <a:rPr sz="3200" b="1" i="1" u="sng" spc="-65" dirty="0">
                <a:uFill>
                  <a:solidFill>
                    <a:srgbClr val="000000"/>
                  </a:solidFill>
                </a:uFill>
                <a:latin typeface="Calibri"/>
                <a:cs typeface="Calibri"/>
              </a:rPr>
              <a:t> </a:t>
            </a:r>
            <a:r>
              <a:rPr sz="3200" b="1" i="1" u="sng" dirty="0">
                <a:uFill>
                  <a:solidFill>
                    <a:srgbClr val="000000"/>
                  </a:solidFill>
                </a:uFill>
                <a:latin typeface="Calibri"/>
                <a:cs typeface="Calibri"/>
              </a:rPr>
              <a:t>a</a:t>
            </a:r>
            <a:r>
              <a:rPr sz="3200" b="1" i="1" u="sng" spc="-75" dirty="0">
                <a:uFill>
                  <a:solidFill>
                    <a:srgbClr val="000000"/>
                  </a:solidFill>
                </a:uFill>
                <a:latin typeface="Calibri"/>
                <a:cs typeface="Calibri"/>
              </a:rPr>
              <a:t> </a:t>
            </a:r>
            <a:r>
              <a:rPr sz="3200" b="1" i="1" u="sng" spc="-20" dirty="0">
                <a:uFill>
                  <a:solidFill>
                    <a:srgbClr val="000000"/>
                  </a:solidFill>
                </a:uFill>
                <a:latin typeface="Calibri"/>
                <a:cs typeface="Calibri"/>
              </a:rPr>
              <a:t>real</a:t>
            </a:r>
            <a:r>
              <a:rPr sz="3200" b="1" i="1" spc="-20" dirty="0">
                <a:latin typeface="Calibri"/>
                <a:cs typeface="Calibri"/>
              </a:rPr>
              <a:t> </a:t>
            </a:r>
            <a:r>
              <a:rPr sz="3200" b="1" i="1" u="sng" spc="-10" dirty="0">
                <a:uFill>
                  <a:solidFill>
                    <a:srgbClr val="000000"/>
                  </a:solidFill>
                </a:uFill>
                <a:latin typeface="Calibri"/>
                <a:cs typeface="Calibri"/>
              </a:rPr>
              <a:t>likelihood</a:t>
            </a:r>
            <a:r>
              <a:rPr sz="3200" b="1" i="1" u="sng" spc="-50" dirty="0">
                <a:uFill>
                  <a:solidFill>
                    <a:srgbClr val="000000"/>
                  </a:solidFill>
                </a:uFill>
                <a:latin typeface="Calibri"/>
                <a:cs typeface="Calibri"/>
              </a:rPr>
              <a:t> </a:t>
            </a:r>
            <a:r>
              <a:rPr sz="3200" b="1" i="1" u="sng" dirty="0">
                <a:uFill>
                  <a:solidFill>
                    <a:srgbClr val="000000"/>
                  </a:solidFill>
                </a:uFill>
                <a:latin typeface="Calibri"/>
                <a:cs typeface="Calibri"/>
              </a:rPr>
              <a:t>of</a:t>
            </a:r>
            <a:r>
              <a:rPr sz="3200" b="1" i="1" u="sng" spc="-25" dirty="0">
                <a:uFill>
                  <a:solidFill>
                    <a:srgbClr val="000000"/>
                  </a:solidFill>
                </a:uFill>
                <a:latin typeface="Calibri"/>
                <a:cs typeface="Calibri"/>
              </a:rPr>
              <a:t> </a:t>
            </a:r>
            <a:r>
              <a:rPr sz="3200" b="1" i="1" u="sng" dirty="0">
                <a:uFill>
                  <a:solidFill>
                    <a:srgbClr val="000000"/>
                  </a:solidFill>
                </a:uFill>
                <a:latin typeface="Calibri"/>
                <a:cs typeface="Calibri"/>
              </a:rPr>
              <a:t>bias</a:t>
            </a:r>
            <a:r>
              <a:rPr sz="3200" b="1" i="1" u="sng" spc="-45" dirty="0">
                <a:uFill>
                  <a:solidFill>
                    <a:srgbClr val="000000"/>
                  </a:solidFill>
                </a:uFill>
                <a:latin typeface="Calibri"/>
                <a:cs typeface="Calibri"/>
              </a:rPr>
              <a:t> </a:t>
            </a:r>
            <a:r>
              <a:rPr sz="3200" b="1" i="1" u="sng" dirty="0">
                <a:uFill>
                  <a:solidFill>
                    <a:srgbClr val="000000"/>
                  </a:solidFill>
                </a:uFill>
                <a:latin typeface="Calibri"/>
                <a:cs typeface="Calibri"/>
              </a:rPr>
              <a:t>in</a:t>
            </a:r>
            <a:r>
              <a:rPr sz="3200" b="1" i="1" u="sng" spc="-30" dirty="0">
                <a:uFill>
                  <a:solidFill>
                    <a:srgbClr val="000000"/>
                  </a:solidFill>
                </a:uFill>
                <a:latin typeface="Calibri"/>
                <a:cs typeface="Calibri"/>
              </a:rPr>
              <a:t> </a:t>
            </a:r>
            <a:r>
              <a:rPr sz="3200" b="1" i="1" u="sng" dirty="0">
                <a:uFill>
                  <a:solidFill>
                    <a:srgbClr val="000000"/>
                  </a:solidFill>
                </a:uFill>
                <a:latin typeface="Calibri"/>
                <a:cs typeface="Calibri"/>
              </a:rPr>
              <a:t>the</a:t>
            </a:r>
            <a:r>
              <a:rPr sz="3200" b="1" i="1" u="sng" spc="-20" dirty="0">
                <a:uFill>
                  <a:solidFill>
                    <a:srgbClr val="000000"/>
                  </a:solidFill>
                </a:uFill>
                <a:latin typeface="Calibri"/>
                <a:cs typeface="Calibri"/>
              </a:rPr>
              <a:t> </a:t>
            </a:r>
            <a:r>
              <a:rPr sz="3200" b="1" i="1" u="sng" spc="-10" dirty="0">
                <a:uFill>
                  <a:solidFill>
                    <a:srgbClr val="000000"/>
                  </a:solidFill>
                </a:uFill>
                <a:latin typeface="Calibri"/>
                <a:cs typeface="Calibri"/>
              </a:rPr>
              <a:t>judge</a:t>
            </a:r>
            <a:r>
              <a:rPr sz="3200" spc="-10" dirty="0">
                <a:latin typeface="Calibri"/>
                <a:cs typeface="Calibri"/>
              </a:rPr>
              <a:t>.</a:t>
            </a:r>
            <a:endParaRPr sz="3200">
              <a:latin typeface="Calibri"/>
              <a:cs typeface="Calibri"/>
            </a:endParaRPr>
          </a:p>
          <a:p>
            <a:pPr marL="354965" indent="-342265">
              <a:lnSpc>
                <a:spcPct val="100000"/>
              </a:lnSpc>
              <a:spcBef>
                <a:spcPts val="765"/>
              </a:spcBef>
              <a:buFont typeface="Arial MT"/>
              <a:buChar char="•"/>
              <a:tabLst>
                <a:tab pos="354965" algn="l"/>
              </a:tabLst>
            </a:pPr>
            <a:r>
              <a:rPr sz="3200" spc="-25" dirty="0">
                <a:latin typeface="Calibri"/>
                <a:cs typeface="Calibri"/>
              </a:rPr>
              <a:t>Prof.De</a:t>
            </a:r>
            <a:r>
              <a:rPr sz="3200" spc="-90" dirty="0">
                <a:latin typeface="Calibri"/>
                <a:cs typeface="Calibri"/>
              </a:rPr>
              <a:t> </a:t>
            </a:r>
            <a:r>
              <a:rPr sz="3200" dirty="0">
                <a:latin typeface="Calibri"/>
                <a:cs typeface="Calibri"/>
              </a:rPr>
              <a:t>Smith</a:t>
            </a:r>
            <a:r>
              <a:rPr sz="3200" spc="-50" dirty="0">
                <a:latin typeface="Calibri"/>
                <a:cs typeface="Calibri"/>
              </a:rPr>
              <a:t> </a:t>
            </a:r>
            <a:r>
              <a:rPr sz="3200" dirty="0">
                <a:latin typeface="Calibri"/>
                <a:cs typeface="Calibri"/>
              </a:rPr>
              <a:t>says,</a:t>
            </a:r>
            <a:r>
              <a:rPr sz="3200" spc="-75" dirty="0">
                <a:latin typeface="Calibri"/>
                <a:cs typeface="Calibri"/>
              </a:rPr>
              <a:t> </a:t>
            </a:r>
            <a:r>
              <a:rPr sz="3200" dirty="0">
                <a:latin typeface="Calibri"/>
                <a:cs typeface="Calibri"/>
              </a:rPr>
              <a:t>a</a:t>
            </a:r>
            <a:r>
              <a:rPr sz="3200" spc="-90" dirty="0">
                <a:latin typeface="Calibri"/>
                <a:cs typeface="Calibri"/>
              </a:rPr>
              <a:t> </a:t>
            </a:r>
            <a:r>
              <a:rPr sz="3200" dirty="0">
                <a:latin typeface="Calibri"/>
                <a:cs typeface="Calibri"/>
              </a:rPr>
              <a:t>‘real</a:t>
            </a:r>
            <a:r>
              <a:rPr sz="3200" spc="-90" dirty="0">
                <a:latin typeface="Calibri"/>
                <a:cs typeface="Calibri"/>
              </a:rPr>
              <a:t> </a:t>
            </a:r>
            <a:r>
              <a:rPr sz="3200" dirty="0">
                <a:latin typeface="Calibri"/>
                <a:cs typeface="Calibri"/>
              </a:rPr>
              <a:t>likelihood’</a:t>
            </a:r>
            <a:r>
              <a:rPr sz="3200" spc="-60" dirty="0">
                <a:latin typeface="Calibri"/>
                <a:cs typeface="Calibri"/>
              </a:rPr>
              <a:t> </a:t>
            </a:r>
            <a:r>
              <a:rPr sz="3200" dirty="0">
                <a:latin typeface="Calibri"/>
                <a:cs typeface="Calibri"/>
              </a:rPr>
              <a:t>of</a:t>
            </a:r>
            <a:r>
              <a:rPr sz="3200" spc="-75" dirty="0">
                <a:latin typeface="Calibri"/>
                <a:cs typeface="Calibri"/>
              </a:rPr>
              <a:t> </a:t>
            </a:r>
            <a:r>
              <a:rPr sz="3200" dirty="0">
                <a:latin typeface="Calibri"/>
                <a:cs typeface="Calibri"/>
              </a:rPr>
              <a:t>bias</a:t>
            </a:r>
            <a:r>
              <a:rPr sz="3200" spc="-85" dirty="0">
                <a:latin typeface="Calibri"/>
                <a:cs typeface="Calibri"/>
              </a:rPr>
              <a:t> </a:t>
            </a:r>
            <a:r>
              <a:rPr sz="3200" spc="-10" dirty="0">
                <a:latin typeface="Calibri"/>
                <a:cs typeface="Calibri"/>
              </a:rPr>
              <a:t>means</a:t>
            </a:r>
            <a:endParaRPr sz="3200">
              <a:latin typeface="Calibri"/>
              <a:cs typeface="Calibri"/>
            </a:endParaRPr>
          </a:p>
          <a:p>
            <a:pPr marL="355600">
              <a:lnSpc>
                <a:spcPct val="100000"/>
              </a:lnSpc>
              <a:spcBef>
                <a:spcPts val="5"/>
              </a:spcBef>
            </a:pPr>
            <a:r>
              <a:rPr sz="3200" dirty="0">
                <a:latin typeface="Calibri"/>
                <a:cs typeface="Calibri"/>
              </a:rPr>
              <a:t>at</a:t>
            </a:r>
            <a:r>
              <a:rPr sz="3200" spc="-80" dirty="0">
                <a:latin typeface="Calibri"/>
                <a:cs typeface="Calibri"/>
              </a:rPr>
              <a:t> </a:t>
            </a:r>
            <a:r>
              <a:rPr sz="3200" dirty="0">
                <a:latin typeface="Calibri"/>
                <a:cs typeface="Calibri"/>
              </a:rPr>
              <a:t>least</a:t>
            </a:r>
            <a:r>
              <a:rPr sz="3200" spc="-80" dirty="0">
                <a:latin typeface="Calibri"/>
                <a:cs typeface="Calibri"/>
              </a:rPr>
              <a:t> </a:t>
            </a:r>
            <a:r>
              <a:rPr sz="3200" spc="-10" dirty="0">
                <a:latin typeface="Calibri"/>
                <a:cs typeface="Calibri"/>
              </a:rPr>
              <a:t>substantial</a:t>
            </a:r>
            <a:r>
              <a:rPr sz="3200" spc="-45" dirty="0">
                <a:latin typeface="Calibri"/>
                <a:cs typeface="Calibri"/>
              </a:rPr>
              <a:t> </a:t>
            </a:r>
            <a:r>
              <a:rPr sz="3200" dirty="0">
                <a:latin typeface="Calibri"/>
                <a:cs typeface="Calibri"/>
              </a:rPr>
              <a:t>possibility</a:t>
            </a:r>
            <a:r>
              <a:rPr sz="3200" spc="-45" dirty="0">
                <a:latin typeface="Calibri"/>
                <a:cs typeface="Calibri"/>
              </a:rPr>
              <a:t> </a:t>
            </a:r>
            <a:r>
              <a:rPr sz="3200" dirty="0">
                <a:latin typeface="Calibri"/>
                <a:cs typeface="Calibri"/>
              </a:rPr>
              <a:t>of</a:t>
            </a:r>
            <a:r>
              <a:rPr sz="3200" spc="-80" dirty="0">
                <a:latin typeface="Calibri"/>
                <a:cs typeface="Calibri"/>
              </a:rPr>
              <a:t> </a:t>
            </a:r>
            <a:r>
              <a:rPr sz="3200" spc="-20" dirty="0">
                <a:latin typeface="Calibri"/>
                <a:cs typeface="Calibri"/>
              </a:rPr>
              <a:t>bias</a:t>
            </a:r>
            <a:endParaRPr sz="3200">
              <a:latin typeface="Calibri"/>
              <a:cs typeface="Calibri"/>
            </a:endParaRPr>
          </a:p>
          <a:p>
            <a:pPr marL="355600" marR="200025" indent="-342900">
              <a:lnSpc>
                <a:spcPct val="100000"/>
              </a:lnSpc>
              <a:spcBef>
                <a:spcPts val="770"/>
              </a:spcBef>
              <a:buFont typeface="Arial MT"/>
              <a:buChar char="•"/>
              <a:tabLst>
                <a:tab pos="355600" algn="l"/>
              </a:tabLst>
            </a:pPr>
            <a:r>
              <a:rPr sz="3200" spc="-20" dirty="0">
                <a:latin typeface="Calibri"/>
                <a:cs typeface="Calibri"/>
              </a:rPr>
              <a:t>Vaugham</a:t>
            </a:r>
            <a:r>
              <a:rPr sz="3200" spc="-50" dirty="0">
                <a:latin typeface="Calibri"/>
                <a:cs typeface="Calibri"/>
              </a:rPr>
              <a:t> </a:t>
            </a:r>
            <a:r>
              <a:rPr sz="3200" dirty="0">
                <a:latin typeface="Calibri"/>
                <a:cs typeface="Calibri"/>
              </a:rPr>
              <a:t>Williams</a:t>
            </a:r>
            <a:r>
              <a:rPr sz="3200" spc="-75" dirty="0">
                <a:latin typeface="Calibri"/>
                <a:cs typeface="Calibri"/>
              </a:rPr>
              <a:t> </a:t>
            </a:r>
            <a:r>
              <a:rPr sz="3200" dirty="0">
                <a:latin typeface="Calibri"/>
                <a:cs typeface="Calibri"/>
              </a:rPr>
              <a:t>LJ</a:t>
            </a:r>
            <a:r>
              <a:rPr sz="3200" spc="-60" dirty="0">
                <a:latin typeface="Calibri"/>
                <a:cs typeface="Calibri"/>
              </a:rPr>
              <a:t> </a:t>
            </a:r>
            <a:r>
              <a:rPr sz="3200" dirty="0">
                <a:latin typeface="Calibri"/>
                <a:cs typeface="Calibri"/>
              </a:rPr>
              <a:t>says</a:t>
            </a:r>
            <a:r>
              <a:rPr sz="3200" spc="-70" dirty="0">
                <a:latin typeface="Calibri"/>
                <a:cs typeface="Calibri"/>
              </a:rPr>
              <a:t> </a:t>
            </a:r>
            <a:r>
              <a:rPr sz="3200" dirty="0">
                <a:latin typeface="Calibri"/>
                <a:cs typeface="Calibri"/>
              </a:rPr>
              <a:t>that</a:t>
            </a:r>
            <a:r>
              <a:rPr sz="3200" spc="-50" dirty="0">
                <a:latin typeface="Calibri"/>
                <a:cs typeface="Calibri"/>
              </a:rPr>
              <a:t> </a:t>
            </a:r>
            <a:r>
              <a:rPr sz="3200" b="1" i="1" u="sng" dirty="0">
                <a:uFill>
                  <a:solidFill>
                    <a:srgbClr val="000000"/>
                  </a:solidFill>
                </a:uFill>
                <a:latin typeface="Calibri"/>
                <a:cs typeface="Calibri"/>
              </a:rPr>
              <a:t>the</a:t>
            </a:r>
            <a:r>
              <a:rPr sz="3200" b="1" i="1" u="sng" spc="-75" dirty="0">
                <a:uFill>
                  <a:solidFill>
                    <a:srgbClr val="000000"/>
                  </a:solidFill>
                </a:uFill>
                <a:latin typeface="Calibri"/>
                <a:cs typeface="Calibri"/>
              </a:rPr>
              <a:t> </a:t>
            </a:r>
            <a:r>
              <a:rPr sz="3200" b="1" i="1" u="sng" dirty="0">
                <a:uFill>
                  <a:solidFill>
                    <a:srgbClr val="000000"/>
                  </a:solidFill>
                </a:uFill>
                <a:latin typeface="Calibri"/>
                <a:cs typeface="Calibri"/>
              </a:rPr>
              <a:t>court</a:t>
            </a:r>
            <a:r>
              <a:rPr sz="3200" b="1" i="1" u="sng" spc="-90" dirty="0">
                <a:uFill>
                  <a:solidFill>
                    <a:srgbClr val="000000"/>
                  </a:solidFill>
                </a:uFill>
                <a:latin typeface="Calibri"/>
                <a:cs typeface="Calibri"/>
              </a:rPr>
              <a:t> </a:t>
            </a:r>
            <a:r>
              <a:rPr sz="3200" b="1" i="1" u="sng" dirty="0">
                <a:uFill>
                  <a:solidFill>
                    <a:srgbClr val="000000"/>
                  </a:solidFill>
                </a:uFill>
                <a:latin typeface="Calibri"/>
                <a:cs typeface="Calibri"/>
              </a:rPr>
              <a:t>will</a:t>
            </a:r>
            <a:r>
              <a:rPr sz="3200" b="1" i="1" u="sng" spc="-75" dirty="0">
                <a:uFill>
                  <a:solidFill>
                    <a:srgbClr val="000000"/>
                  </a:solidFill>
                </a:uFill>
                <a:latin typeface="Calibri"/>
                <a:cs typeface="Calibri"/>
              </a:rPr>
              <a:t> </a:t>
            </a:r>
            <a:r>
              <a:rPr sz="3200" b="1" i="1" u="sng" spc="-20" dirty="0">
                <a:uFill>
                  <a:solidFill>
                    <a:srgbClr val="000000"/>
                  </a:solidFill>
                </a:uFill>
                <a:latin typeface="Calibri"/>
                <a:cs typeface="Calibri"/>
              </a:rPr>
              <a:t>have</a:t>
            </a:r>
            <a:r>
              <a:rPr sz="3200" b="1" i="1" spc="-20" dirty="0">
                <a:latin typeface="Calibri"/>
                <a:cs typeface="Calibri"/>
              </a:rPr>
              <a:t> </a:t>
            </a:r>
            <a:r>
              <a:rPr sz="3200" b="1" i="1" u="sng" dirty="0">
                <a:uFill>
                  <a:solidFill>
                    <a:srgbClr val="000000"/>
                  </a:solidFill>
                </a:uFill>
                <a:latin typeface="Calibri"/>
                <a:cs typeface="Calibri"/>
              </a:rPr>
              <a:t>to</a:t>
            </a:r>
            <a:r>
              <a:rPr sz="3200" b="1" i="1" u="sng" spc="-35" dirty="0">
                <a:uFill>
                  <a:solidFill>
                    <a:srgbClr val="000000"/>
                  </a:solidFill>
                </a:uFill>
                <a:latin typeface="Calibri"/>
                <a:cs typeface="Calibri"/>
              </a:rPr>
              <a:t> </a:t>
            </a:r>
            <a:r>
              <a:rPr sz="3200" b="1" i="1" u="sng" dirty="0">
                <a:uFill>
                  <a:solidFill>
                    <a:srgbClr val="000000"/>
                  </a:solidFill>
                </a:uFill>
                <a:latin typeface="Calibri"/>
                <a:cs typeface="Calibri"/>
              </a:rPr>
              <a:t>judge</a:t>
            </a:r>
            <a:r>
              <a:rPr sz="3200" b="1" i="1" u="sng" spc="-60" dirty="0">
                <a:uFill>
                  <a:solidFill>
                    <a:srgbClr val="000000"/>
                  </a:solidFill>
                </a:uFill>
                <a:latin typeface="Calibri"/>
                <a:cs typeface="Calibri"/>
              </a:rPr>
              <a:t> </a:t>
            </a:r>
            <a:r>
              <a:rPr sz="3200" b="1" i="1" u="sng" dirty="0">
                <a:uFill>
                  <a:solidFill>
                    <a:srgbClr val="000000"/>
                  </a:solidFill>
                </a:uFill>
                <a:latin typeface="Calibri"/>
                <a:cs typeface="Calibri"/>
              </a:rPr>
              <a:t>the</a:t>
            </a:r>
            <a:r>
              <a:rPr sz="3200" b="1" i="1" u="sng" spc="-30" dirty="0">
                <a:uFill>
                  <a:solidFill>
                    <a:srgbClr val="000000"/>
                  </a:solidFill>
                </a:uFill>
                <a:latin typeface="Calibri"/>
                <a:cs typeface="Calibri"/>
              </a:rPr>
              <a:t> </a:t>
            </a:r>
            <a:r>
              <a:rPr sz="3200" b="1" i="1" u="sng" dirty="0">
                <a:uFill>
                  <a:solidFill>
                    <a:srgbClr val="000000"/>
                  </a:solidFill>
                </a:uFill>
                <a:latin typeface="Calibri"/>
                <a:cs typeface="Calibri"/>
              </a:rPr>
              <a:t>matter</a:t>
            </a:r>
            <a:r>
              <a:rPr sz="3200" b="1" i="1" u="sng" spc="-65" dirty="0">
                <a:uFill>
                  <a:solidFill>
                    <a:srgbClr val="000000"/>
                  </a:solidFill>
                </a:uFill>
                <a:latin typeface="Calibri"/>
                <a:cs typeface="Calibri"/>
              </a:rPr>
              <a:t> </a:t>
            </a:r>
            <a:r>
              <a:rPr sz="3200" b="1" i="1" u="sng" dirty="0">
                <a:uFill>
                  <a:solidFill>
                    <a:srgbClr val="000000"/>
                  </a:solidFill>
                </a:uFill>
                <a:latin typeface="Calibri"/>
                <a:cs typeface="Calibri"/>
              </a:rPr>
              <a:t>‘as</a:t>
            </a:r>
            <a:r>
              <a:rPr sz="3200" b="1" i="1" u="sng" spc="-35" dirty="0">
                <a:uFill>
                  <a:solidFill>
                    <a:srgbClr val="000000"/>
                  </a:solidFill>
                </a:uFill>
                <a:latin typeface="Calibri"/>
                <a:cs typeface="Calibri"/>
              </a:rPr>
              <a:t> </a:t>
            </a:r>
            <a:r>
              <a:rPr sz="3200" b="1" i="1" u="sng" dirty="0">
                <a:uFill>
                  <a:solidFill>
                    <a:srgbClr val="000000"/>
                  </a:solidFill>
                </a:uFill>
                <a:latin typeface="Calibri"/>
                <a:cs typeface="Calibri"/>
              </a:rPr>
              <a:t>a</a:t>
            </a:r>
            <a:r>
              <a:rPr sz="3200" b="1" i="1" u="sng" spc="-35" dirty="0">
                <a:uFill>
                  <a:solidFill>
                    <a:srgbClr val="000000"/>
                  </a:solidFill>
                </a:uFill>
                <a:latin typeface="Calibri"/>
                <a:cs typeface="Calibri"/>
              </a:rPr>
              <a:t> </a:t>
            </a:r>
            <a:r>
              <a:rPr sz="3200" b="1" i="1" u="sng" dirty="0">
                <a:uFill>
                  <a:solidFill>
                    <a:srgbClr val="000000"/>
                  </a:solidFill>
                </a:uFill>
                <a:latin typeface="Calibri"/>
                <a:cs typeface="Calibri"/>
              </a:rPr>
              <a:t>reasonable</a:t>
            </a:r>
            <a:r>
              <a:rPr sz="3200" b="1" i="1" u="sng" spc="-60" dirty="0">
                <a:uFill>
                  <a:solidFill>
                    <a:srgbClr val="000000"/>
                  </a:solidFill>
                </a:uFill>
                <a:latin typeface="Calibri"/>
                <a:cs typeface="Calibri"/>
              </a:rPr>
              <a:t> </a:t>
            </a:r>
            <a:r>
              <a:rPr sz="3200" b="1" i="1" u="sng" dirty="0">
                <a:uFill>
                  <a:solidFill>
                    <a:srgbClr val="000000"/>
                  </a:solidFill>
                </a:uFill>
                <a:latin typeface="Calibri"/>
                <a:cs typeface="Calibri"/>
              </a:rPr>
              <a:t>man</a:t>
            </a:r>
            <a:r>
              <a:rPr sz="3200" b="1" i="1" u="sng" spc="-35" dirty="0">
                <a:uFill>
                  <a:solidFill>
                    <a:srgbClr val="000000"/>
                  </a:solidFill>
                </a:uFill>
                <a:latin typeface="Calibri"/>
                <a:cs typeface="Calibri"/>
              </a:rPr>
              <a:t> </a:t>
            </a:r>
            <a:r>
              <a:rPr sz="3200" b="1" i="1" u="sng" spc="-10" dirty="0">
                <a:uFill>
                  <a:solidFill>
                    <a:srgbClr val="000000"/>
                  </a:solidFill>
                </a:uFill>
                <a:latin typeface="Calibri"/>
                <a:cs typeface="Calibri"/>
              </a:rPr>
              <a:t>would</a:t>
            </a:r>
            <a:r>
              <a:rPr sz="3200" b="1" i="1" spc="-10" dirty="0">
                <a:latin typeface="Calibri"/>
                <a:cs typeface="Calibri"/>
              </a:rPr>
              <a:t> </a:t>
            </a:r>
            <a:r>
              <a:rPr sz="3200" b="1" i="1" u="sng" dirty="0">
                <a:uFill>
                  <a:solidFill>
                    <a:srgbClr val="000000"/>
                  </a:solidFill>
                </a:uFill>
                <a:latin typeface="Calibri"/>
                <a:cs typeface="Calibri"/>
              </a:rPr>
              <a:t>judge</a:t>
            </a:r>
            <a:r>
              <a:rPr sz="3200" b="1" i="1" u="sng" spc="-45" dirty="0">
                <a:uFill>
                  <a:solidFill>
                    <a:srgbClr val="000000"/>
                  </a:solidFill>
                </a:uFill>
                <a:latin typeface="Calibri"/>
                <a:cs typeface="Calibri"/>
              </a:rPr>
              <a:t> </a:t>
            </a:r>
            <a:r>
              <a:rPr sz="3200" b="1" i="1" u="sng" dirty="0">
                <a:uFill>
                  <a:solidFill>
                    <a:srgbClr val="000000"/>
                  </a:solidFill>
                </a:uFill>
                <a:latin typeface="Calibri"/>
                <a:cs typeface="Calibri"/>
              </a:rPr>
              <a:t>of</a:t>
            </a:r>
            <a:r>
              <a:rPr sz="3200" b="1" i="1" u="sng" spc="-35" dirty="0">
                <a:uFill>
                  <a:solidFill>
                    <a:srgbClr val="000000"/>
                  </a:solidFill>
                </a:uFill>
                <a:latin typeface="Calibri"/>
                <a:cs typeface="Calibri"/>
              </a:rPr>
              <a:t> </a:t>
            </a:r>
            <a:r>
              <a:rPr sz="3200" b="1" i="1" u="sng" dirty="0">
                <a:uFill>
                  <a:solidFill>
                    <a:srgbClr val="000000"/>
                  </a:solidFill>
                </a:uFill>
                <a:latin typeface="Calibri"/>
                <a:cs typeface="Calibri"/>
              </a:rPr>
              <a:t>any</a:t>
            </a:r>
            <a:r>
              <a:rPr sz="3200" b="1" i="1" u="sng" spc="-50" dirty="0">
                <a:uFill>
                  <a:solidFill>
                    <a:srgbClr val="000000"/>
                  </a:solidFill>
                </a:uFill>
                <a:latin typeface="Calibri"/>
                <a:cs typeface="Calibri"/>
              </a:rPr>
              <a:t> </a:t>
            </a:r>
            <a:r>
              <a:rPr sz="3200" b="1" i="1" u="sng" dirty="0">
                <a:uFill>
                  <a:solidFill>
                    <a:srgbClr val="000000"/>
                  </a:solidFill>
                </a:uFill>
                <a:latin typeface="Calibri"/>
                <a:cs typeface="Calibri"/>
              </a:rPr>
              <a:t>matter</a:t>
            </a:r>
            <a:r>
              <a:rPr sz="3200" b="1" i="1" u="sng" spc="-60" dirty="0">
                <a:uFill>
                  <a:solidFill>
                    <a:srgbClr val="000000"/>
                  </a:solidFill>
                </a:uFill>
                <a:latin typeface="Calibri"/>
                <a:cs typeface="Calibri"/>
              </a:rPr>
              <a:t> </a:t>
            </a:r>
            <a:r>
              <a:rPr sz="3200" b="1" i="1" u="sng" dirty="0">
                <a:uFill>
                  <a:solidFill>
                    <a:srgbClr val="000000"/>
                  </a:solidFill>
                </a:uFill>
                <a:latin typeface="Calibri"/>
                <a:cs typeface="Calibri"/>
              </a:rPr>
              <a:t>in</a:t>
            </a:r>
            <a:r>
              <a:rPr sz="3200" b="1" i="1" u="sng" spc="-30" dirty="0">
                <a:uFill>
                  <a:solidFill>
                    <a:srgbClr val="000000"/>
                  </a:solidFill>
                </a:uFill>
                <a:latin typeface="Calibri"/>
                <a:cs typeface="Calibri"/>
              </a:rPr>
              <a:t> </a:t>
            </a:r>
            <a:r>
              <a:rPr sz="3200" b="1" i="1" u="sng" dirty="0">
                <a:uFill>
                  <a:solidFill>
                    <a:srgbClr val="000000"/>
                  </a:solidFill>
                </a:uFill>
                <a:latin typeface="Calibri"/>
                <a:cs typeface="Calibri"/>
              </a:rPr>
              <a:t>the</a:t>
            </a:r>
            <a:r>
              <a:rPr sz="3200" b="1" i="1" u="sng" spc="-30" dirty="0">
                <a:uFill>
                  <a:solidFill>
                    <a:srgbClr val="000000"/>
                  </a:solidFill>
                </a:uFill>
                <a:latin typeface="Calibri"/>
                <a:cs typeface="Calibri"/>
              </a:rPr>
              <a:t> </a:t>
            </a:r>
            <a:r>
              <a:rPr sz="3200" b="1" i="1" u="sng" dirty="0">
                <a:uFill>
                  <a:solidFill>
                    <a:srgbClr val="000000"/>
                  </a:solidFill>
                </a:uFill>
                <a:latin typeface="Calibri"/>
                <a:cs typeface="Calibri"/>
              </a:rPr>
              <a:t>matter</a:t>
            </a:r>
            <a:r>
              <a:rPr sz="3200" b="1" i="1" u="sng" spc="-60" dirty="0">
                <a:uFill>
                  <a:solidFill>
                    <a:srgbClr val="000000"/>
                  </a:solidFill>
                </a:uFill>
                <a:latin typeface="Calibri"/>
                <a:cs typeface="Calibri"/>
              </a:rPr>
              <a:t> </a:t>
            </a:r>
            <a:r>
              <a:rPr sz="3200" b="1" i="1" u="sng" dirty="0">
                <a:uFill>
                  <a:solidFill>
                    <a:srgbClr val="000000"/>
                  </a:solidFill>
                </a:uFill>
                <a:latin typeface="Calibri"/>
                <a:cs typeface="Calibri"/>
              </a:rPr>
              <a:t>of</a:t>
            </a:r>
            <a:r>
              <a:rPr sz="3200" b="1" i="1" u="sng" spc="-30" dirty="0">
                <a:uFill>
                  <a:solidFill>
                    <a:srgbClr val="000000"/>
                  </a:solidFill>
                </a:uFill>
                <a:latin typeface="Calibri"/>
                <a:cs typeface="Calibri"/>
              </a:rPr>
              <a:t> </a:t>
            </a:r>
            <a:r>
              <a:rPr sz="3200" b="1" i="1" u="sng" dirty="0">
                <a:uFill>
                  <a:solidFill>
                    <a:srgbClr val="000000"/>
                  </a:solidFill>
                </a:uFill>
                <a:latin typeface="Calibri"/>
                <a:cs typeface="Calibri"/>
              </a:rPr>
              <a:t>conduct</a:t>
            </a:r>
            <a:r>
              <a:rPr sz="3200" b="1" i="1" u="sng" spc="-45" dirty="0">
                <a:uFill>
                  <a:solidFill>
                    <a:srgbClr val="000000"/>
                  </a:solidFill>
                </a:uFill>
                <a:latin typeface="Calibri"/>
                <a:cs typeface="Calibri"/>
              </a:rPr>
              <a:t> </a:t>
            </a:r>
            <a:r>
              <a:rPr sz="3200" b="1" i="1" u="sng" spc="-25" dirty="0">
                <a:uFill>
                  <a:solidFill>
                    <a:srgbClr val="000000"/>
                  </a:solidFill>
                </a:uFill>
                <a:latin typeface="Calibri"/>
                <a:cs typeface="Calibri"/>
              </a:rPr>
              <a:t>his</a:t>
            </a:r>
            <a:r>
              <a:rPr sz="3200" b="1" i="1" spc="-25" dirty="0">
                <a:latin typeface="Calibri"/>
                <a:cs typeface="Calibri"/>
              </a:rPr>
              <a:t> </a:t>
            </a:r>
            <a:r>
              <a:rPr sz="3200" b="1" i="1" u="sng" dirty="0">
                <a:uFill>
                  <a:solidFill>
                    <a:srgbClr val="000000"/>
                  </a:solidFill>
                </a:uFill>
                <a:latin typeface="Calibri"/>
                <a:cs typeface="Calibri"/>
              </a:rPr>
              <a:t>own</a:t>
            </a:r>
            <a:r>
              <a:rPr sz="3200" b="1" i="1" u="sng" spc="-30" dirty="0">
                <a:uFill>
                  <a:solidFill>
                    <a:srgbClr val="000000"/>
                  </a:solidFill>
                </a:uFill>
                <a:latin typeface="Calibri"/>
                <a:cs typeface="Calibri"/>
              </a:rPr>
              <a:t> </a:t>
            </a:r>
            <a:r>
              <a:rPr sz="3200" b="1" i="1" u="sng" spc="-10" dirty="0">
                <a:uFill>
                  <a:solidFill>
                    <a:srgbClr val="000000"/>
                  </a:solidFill>
                </a:uFill>
                <a:latin typeface="Calibri"/>
                <a:cs typeface="Calibri"/>
              </a:rPr>
              <a:t>business’.</a:t>
            </a:r>
            <a:endParaRPr sz="3200">
              <a:latin typeface="Calibri"/>
              <a:cs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551815" rIns="0" bIns="0" rtlCol="0">
            <a:spAutoFit/>
          </a:bodyPr>
          <a:lstStyle/>
          <a:p>
            <a:pPr marL="370205">
              <a:lnSpc>
                <a:spcPct val="100000"/>
              </a:lnSpc>
              <a:spcBef>
                <a:spcPts val="105"/>
              </a:spcBef>
            </a:pPr>
            <a:r>
              <a:rPr sz="3800" b="1" u="sng" dirty="0">
                <a:uFill>
                  <a:solidFill>
                    <a:srgbClr val="000000"/>
                  </a:solidFill>
                </a:uFill>
                <a:latin typeface="Calibri"/>
                <a:cs typeface="Calibri"/>
              </a:rPr>
              <a:t>Hear</a:t>
            </a:r>
            <a:r>
              <a:rPr sz="3800" b="1" u="sng" spc="-50" dirty="0">
                <a:uFill>
                  <a:solidFill>
                    <a:srgbClr val="000000"/>
                  </a:solidFill>
                </a:uFill>
                <a:latin typeface="Calibri"/>
                <a:cs typeface="Calibri"/>
              </a:rPr>
              <a:t> </a:t>
            </a:r>
            <a:r>
              <a:rPr sz="3800" b="1" u="sng" dirty="0">
                <a:uFill>
                  <a:solidFill>
                    <a:srgbClr val="000000"/>
                  </a:solidFill>
                </a:uFill>
                <a:latin typeface="Calibri"/>
                <a:cs typeface="Calibri"/>
              </a:rPr>
              <a:t>the</a:t>
            </a:r>
            <a:r>
              <a:rPr sz="3800" b="1" u="sng" spc="-60" dirty="0">
                <a:uFill>
                  <a:solidFill>
                    <a:srgbClr val="000000"/>
                  </a:solidFill>
                </a:uFill>
                <a:latin typeface="Calibri"/>
                <a:cs typeface="Calibri"/>
              </a:rPr>
              <a:t> </a:t>
            </a:r>
            <a:r>
              <a:rPr sz="3800" b="1" u="sng" dirty="0">
                <a:uFill>
                  <a:solidFill>
                    <a:srgbClr val="000000"/>
                  </a:solidFill>
                </a:uFill>
                <a:latin typeface="Calibri"/>
                <a:cs typeface="Calibri"/>
              </a:rPr>
              <a:t>Other</a:t>
            </a:r>
            <a:r>
              <a:rPr sz="3800" b="1" u="sng" spc="-50" dirty="0">
                <a:uFill>
                  <a:solidFill>
                    <a:srgbClr val="000000"/>
                  </a:solidFill>
                </a:uFill>
                <a:latin typeface="Calibri"/>
                <a:cs typeface="Calibri"/>
              </a:rPr>
              <a:t> </a:t>
            </a:r>
            <a:r>
              <a:rPr sz="3800" b="1" u="sng" dirty="0">
                <a:uFill>
                  <a:solidFill>
                    <a:srgbClr val="000000"/>
                  </a:solidFill>
                </a:uFill>
                <a:latin typeface="Calibri"/>
                <a:cs typeface="Calibri"/>
              </a:rPr>
              <a:t>Side</a:t>
            </a:r>
            <a:r>
              <a:rPr sz="3800" b="1" u="sng" spc="-50" dirty="0">
                <a:uFill>
                  <a:solidFill>
                    <a:srgbClr val="000000"/>
                  </a:solidFill>
                </a:uFill>
                <a:latin typeface="Calibri"/>
                <a:cs typeface="Calibri"/>
              </a:rPr>
              <a:t> </a:t>
            </a:r>
            <a:r>
              <a:rPr sz="3800" b="1" u="sng" dirty="0">
                <a:uFill>
                  <a:solidFill>
                    <a:srgbClr val="000000"/>
                  </a:solidFill>
                </a:uFill>
                <a:latin typeface="Calibri"/>
                <a:cs typeface="Calibri"/>
              </a:rPr>
              <a:t>(Audi</a:t>
            </a:r>
            <a:r>
              <a:rPr sz="3800" b="1" u="sng" spc="-25" dirty="0">
                <a:uFill>
                  <a:solidFill>
                    <a:srgbClr val="000000"/>
                  </a:solidFill>
                </a:uFill>
                <a:latin typeface="Calibri"/>
                <a:cs typeface="Calibri"/>
              </a:rPr>
              <a:t> </a:t>
            </a:r>
            <a:r>
              <a:rPr sz="3800" b="1" u="sng" dirty="0">
                <a:uFill>
                  <a:solidFill>
                    <a:srgbClr val="000000"/>
                  </a:solidFill>
                </a:uFill>
                <a:latin typeface="Calibri"/>
                <a:cs typeface="Calibri"/>
              </a:rPr>
              <a:t>alteram</a:t>
            </a:r>
            <a:r>
              <a:rPr sz="3800" b="1" u="sng" spc="-55" dirty="0">
                <a:uFill>
                  <a:solidFill>
                    <a:srgbClr val="000000"/>
                  </a:solidFill>
                </a:uFill>
                <a:latin typeface="Calibri"/>
                <a:cs typeface="Calibri"/>
              </a:rPr>
              <a:t> </a:t>
            </a:r>
            <a:r>
              <a:rPr sz="3800" b="1" u="sng" spc="-10" dirty="0">
                <a:uFill>
                  <a:solidFill>
                    <a:srgbClr val="000000"/>
                  </a:solidFill>
                </a:uFill>
                <a:latin typeface="Calibri"/>
                <a:cs typeface="Calibri"/>
              </a:rPr>
              <a:t>partem)</a:t>
            </a:r>
            <a:endParaRPr sz="3800">
              <a:latin typeface="Calibri"/>
              <a:cs typeface="Calibri"/>
            </a:endParaRPr>
          </a:p>
        </p:txBody>
      </p:sp>
      <p:sp>
        <p:nvSpPr>
          <p:cNvPr id="3" name="object 3"/>
          <p:cNvSpPr txBox="1">
            <a:spLocks noGrp="1"/>
          </p:cNvSpPr>
          <p:nvPr>
            <p:ph type="body" idx="1"/>
          </p:nvPr>
        </p:nvSpPr>
        <p:spPr>
          <a:prstGeom prst="rect">
            <a:avLst/>
          </a:prstGeom>
        </p:spPr>
        <p:txBody>
          <a:bodyPr vert="horz" wrap="square" lIns="0" tIns="110489" rIns="0" bIns="0" rtlCol="0">
            <a:spAutoFit/>
          </a:bodyPr>
          <a:lstStyle/>
          <a:p>
            <a:pPr marL="354965" indent="-342265">
              <a:lnSpc>
                <a:spcPct val="100000"/>
              </a:lnSpc>
              <a:spcBef>
                <a:spcPts val="869"/>
              </a:spcBef>
              <a:buFont typeface="Arial MT"/>
              <a:buChar char="•"/>
              <a:tabLst>
                <a:tab pos="354965" algn="l"/>
              </a:tabLst>
            </a:pPr>
            <a:r>
              <a:rPr dirty="0"/>
              <a:t>Generally</a:t>
            </a:r>
            <a:r>
              <a:rPr spc="-60" dirty="0"/>
              <a:t> </a:t>
            </a:r>
            <a:r>
              <a:rPr dirty="0"/>
              <a:t>,</a:t>
            </a:r>
            <a:r>
              <a:rPr spc="-45" dirty="0"/>
              <a:t> </a:t>
            </a:r>
            <a:r>
              <a:rPr dirty="0"/>
              <a:t>this</a:t>
            </a:r>
            <a:r>
              <a:rPr spc="-40" dirty="0"/>
              <a:t> </a:t>
            </a:r>
            <a:r>
              <a:rPr dirty="0"/>
              <a:t>maxim</a:t>
            </a:r>
            <a:r>
              <a:rPr spc="-55" dirty="0"/>
              <a:t> </a:t>
            </a:r>
            <a:r>
              <a:rPr dirty="0"/>
              <a:t>includes</a:t>
            </a:r>
            <a:r>
              <a:rPr spc="-40" dirty="0"/>
              <a:t> </a:t>
            </a:r>
            <a:r>
              <a:rPr dirty="0"/>
              <a:t>two</a:t>
            </a:r>
            <a:r>
              <a:rPr spc="-55" dirty="0"/>
              <a:t> </a:t>
            </a:r>
            <a:r>
              <a:rPr spc="-10" dirty="0"/>
              <a:t>elements:</a:t>
            </a:r>
          </a:p>
          <a:p>
            <a:pPr marL="527685" indent="-514984">
              <a:lnSpc>
                <a:spcPct val="100000"/>
              </a:lnSpc>
              <a:spcBef>
                <a:spcPts val="770"/>
              </a:spcBef>
              <a:buAutoNum type="arabicPeriod"/>
              <a:tabLst>
                <a:tab pos="527685" algn="l"/>
              </a:tabLst>
            </a:pPr>
            <a:r>
              <a:rPr spc="-10" dirty="0"/>
              <a:t>Notice</a:t>
            </a:r>
          </a:p>
          <a:p>
            <a:pPr marL="527685" indent="-514984">
              <a:lnSpc>
                <a:spcPct val="100000"/>
              </a:lnSpc>
              <a:spcBef>
                <a:spcPts val="770"/>
              </a:spcBef>
              <a:buAutoNum type="arabicPeriod"/>
              <a:tabLst>
                <a:tab pos="527685" algn="l"/>
              </a:tabLst>
            </a:pPr>
            <a:r>
              <a:rPr spc="-10" dirty="0"/>
              <a:t>Hearing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83914" y="-38862"/>
            <a:ext cx="1376045" cy="635000"/>
          </a:xfrm>
          <a:prstGeom prst="rect">
            <a:avLst/>
          </a:prstGeom>
        </p:spPr>
        <p:txBody>
          <a:bodyPr vert="horz" wrap="square" lIns="0" tIns="12065" rIns="0" bIns="0" rtlCol="0">
            <a:spAutoFit/>
          </a:bodyPr>
          <a:lstStyle/>
          <a:p>
            <a:pPr marL="12700">
              <a:lnSpc>
                <a:spcPct val="100000"/>
              </a:lnSpc>
              <a:spcBef>
                <a:spcPts val="95"/>
              </a:spcBef>
            </a:pPr>
            <a:r>
              <a:rPr spc="-10" dirty="0"/>
              <a:t>Notice</a:t>
            </a:r>
          </a:p>
        </p:txBody>
      </p:sp>
      <p:sp>
        <p:nvSpPr>
          <p:cNvPr id="3" name="object 3"/>
          <p:cNvSpPr txBox="1"/>
          <p:nvPr/>
        </p:nvSpPr>
        <p:spPr>
          <a:xfrm>
            <a:off x="78739" y="556006"/>
            <a:ext cx="8959850" cy="5586730"/>
          </a:xfrm>
          <a:prstGeom prst="rect">
            <a:avLst/>
          </a:prstGeom>
        </p:spPr>
        <p:txBody>
          <a:bodyPr vert="horz" wrap="square" lIns="0" tIns="13335" rIns="0" bIns="0" rtlCol="0">
            <a:spAutoFit/>
          </a:bodyPr>
          <a:lstStyle/>
          <a:p>
            <a:pPr marL="355600" marR="393065" indent="-342900">
              <a:lnSpc>
                <a:spcPct val="100000"/>
              </a:lnSpc>
              <a:spcBef>
                <a:spcPts val="105"/>
              </a:spcBef>
              <a:buFont typeface="Arial MT"/>
              <a:buChar char="•"/>
              <a:tabLst>
                <a:tab pos="355600" algn="l"/>
              </a:tabLst>
            </a:pPr>
            <a:r>
              <a:rPr sz="3200" b="1" i="1" u="sng" dirty="0">
                <a:uFill>
                  <a:solidFill>
                    <a:srgbClr val="000000"/>
                  </a:solidFill>
                </a:uFill>
                <a:latin typeface="Calibri"/>
                <a:cs typeface="Calibri"/>
              </a:rPr>
              <a:t>Even</a:t>
            </a:r>
            <a:r>
              <a:rPr sz="3200" b="1" i="1" u="sng" spc="-45" dirty="0">
                <a:uFill>
                  <a:solidFill>
                    <a:srgbClr val="000000"/>
                  </a:solidFill>
                </a:uFill>
                <a:latin typeface="Calibri"/>
                <a:cs typeface="Calibri"/>
              </a:rPr>
              <a:t> </a:t>
            </a:r>
            <a:r>
              <a:rPr sz="3200" b="1" i="1" u="sng" dirty="0">
                <a:uFill>
                  <a:solidFill>
                    <a:srgbClr val="000000"/>
                  </a:solidFill>
                </a:uFill>
                <a:latin typeface="Calibri"/>
                <a:cs typeface="Calibri"/>
              </a:rPr>
              <a:t>if</a:t>
            </a:r>
            <a:r>
              <a:rPr sz="3200" b="1" i="1" u="sng" spc="-45" dirty="0">
                <a:uFill>
                  <a:solidFill>
                    <a:srgbClr val="000000"/>
                  </a:solidFill>
                </a:uFill>
                <a:latin typeface="Calibri"/>
                <a:cs typeface="Calibri"/>
              </a:rPr>
              <a:t> </a:t>
            </a:r>
            <a:r>
              <a:rPr sz="3200" b="1" i="1" u="sng" dirty="0">
                <a:uFill>
                  <a:solidFill>
                    <a:srgbClr val="000000"/>
                  </a:solidFill>
                </a:uFill>
                <a:latin typeface="Calibri"/>
                <a:cs typeface="Calibri"/>
              </a:rPr>
              <a:t>there</a:t>
            </a:r>
            <a:r>
              <a:rPr sz="3200" b="1" i="1" u="sng" spc="-35" dirty="0">
                <a:uFill>
                  <a:solidFill>
                    <a:srgbClr val="000000"/>
                  </a:solidFill>
                </a:uFill>
                <a:latin typeface="Calibri"/>
                <a:cs typeface="Calibri"/>
              </a:rPr>
              <a:t> </a:t>
            </a:r>
            <a:r>
              <a:rPr sz="3200" b="1" i="1" u="sng" dirty="0">
                <a:uFill>
                  <a:solidFill>
                    <a:srgbClr val="000000"/>
                  </a:solidFill>
                </a:uFill>
                <a:latin typeface="Calibri"/>
                <a:cs typeface="Calibri"/>
              </a:rPr>
              <a:t>is</a:t>
            </a:r>
            <a:r>
              <a:rPr sz="3200" b="1" i="1" u="sng" spc="-50" dirty="0">
                <a:uFill>
                  <a:solidFill>
                    <a:srgbClr val="000000"/>
                  </a:solidFill>
                </a:uFill>
                <a:latin typeface="Calibri"/>
                <a:cs typeface="Calibri"/>
              </a:rPr>
              <a:t> </a:t>
            </a:r>
            <a:r>
              <a:rPr sz="3200" b="1" i="1" u="sng" dirty="0">
                <a:uFill>
                  <a:solidFill>
                    <a:srgbClr val="000000"/>
                  </a:solidFill>
                </a:uFill>
                <a:latin typeface="Calibri"/>
                <a:cs typeface="Calibri"/>
              </a:rPr>
              <a:t>no</a:t>
            </a:r>
            <a:r>
              <a:rPr sz="3200" b="1" i="1" u="sng" spc="-45" dirty="0">
                <a:uFill>
                  <a:solidFill>
                    <a:srgbClr val="000000"/>
                  </a:solidFill>
                </a:uFill>
                <a:latin typeface="Calibri"/>
                <a:cs typeface="Calibri"/>
              </a:rPr>
              <a:t> </a:t>
            </a:r>
            <a:r>
              <a:rPr sz="3200" b="1" i="1" u="sng" dirty="0">
                <a:uFill>
                  <a:solidFill>
                    <a:srgbClr val="000000"/>
                  </a:solidFill>
                </a:uFill>
                <a:latin typeface="Calibri"/>
                <a:cs typeface="Calibri"/>
              </a:rPr>
              <a:t>provision</a:t>
            </a:r>
            <a:r>
              <a:rPr sz="3200" b="1" i="1" u="sng" spc="-60" dirty="0">
                <a:uFill>
                  <a:solidFill>
                    <a:srgbClr val="000000"/>
                  </a:solidFill>
                </a:uFill>
                <a:latin typeface="Calibri"/>
                <a:cs typeface="Calibri"/>
              </a:rPr>
              <a:t> </a:t>
            </a:r>
            <a:r>
              <a:rPr sz="3200" b="1" i="1" u="sng" dirty="0">
                <a:uFill>
                  <a:solidFill>
                    <a:srgbClr val="000000"/>
                  </a:solidFill>
                </a:uFill>
                <a:latin typeface="Calibri"/>
                <a:cs typeface="Calibri"/>
              </a:rPr>
              <a:t>in</a:t>
            </a:r>
            <a:r>
              <a:rPr sz="3200" b="1" i="1" u="sng" spc="-45" dirty="0">
                <a:uFill>
                  <a:solidFill>
                    <a:srgbClr val="000000"/>
                  </a:solidFill>
                </a:uFill>
                <a:latin typeface="Calibri"/>
                <a:cs typeface="Calibri"/>
              </a:rPr>
              <a:t> </a:t>
            </a:r>
            <a:r>
              <a:rPr sz="3200" b="1" i="1" u="sng" dirty="0">
                <a:uFill>
                  <a:solidFill>
                    <a:srgbClr val="000000"/>
                  </a:solidFill>
                </a:uFill>
                <a:latin typeface="Calibri"/>
                <a:cs typeface="Calibri"/>
              </a:rPr>
              <a:t>the</a:t>
            </a:r>
            <a:r>
              <a:rPr sz="3200" b="1" i="1" u="sng" spc="-35" dirty="0">
                <a:uFill>
                  <a:solidFill>
                    <a:srgbClr val="000000"/>
                  </a:solidFill>
                </a:uFill>
                <a:latin typeface="Calibri"/>
                <a:cs typeface="Calibri"/>
              </a:rPr>
              <a:t> </a:t>
            </a:r>
            <a:r>
              <a:rPr sz="3200" b="1" i="1" u="sng" dirty="0">
                <a:uFill>
                  <a:solidFill>
                    <a:srgbClr val="000000"/>
                  </a:solidFill>
                </a:uFill>
                <a:latin typeface="Calibri"/>
                <a:cs typeface="Calibri"/>
              </a:rPr>
              <a:t>statute</a:t>
            </a:r>
            <a:r>
              <a:rPr sz="3200" b="1" i="1" u="sng" spc="-60" dirty="0">
                <a:uFill>
                  <a:solidFill>
                    <a:srgbClr val="000000"/>
                  </a:solidFill>
                </a:uFill>
                <a:latin typeface="Calibri"/>
                <a:cs typeface="Calibri"/>
              </a:rPr>
              <a:t> </a:t>
            </a:r>
            <a:r>
              <a:rPr sz="3200" b="1" i="1" u="sng" spc="-10" dirty="0">
                <a:uFill>
                  <a:solidFill>
                    <a:srgbClr val="000000"/>
                  </a:solidFill>
                </a:uFill>
                <a:latin typeface="Calibri"/>
                <a:cs typeface="Calibri"/>
              </a:rPr>
              <a:t>about</a:t>
            </a:r>
            <a:r>
              <a:rPr sz="3200" b="1" i="1" spc="-10" dirty="0">
                <a:latin typeface="Calibri"/>
                <a:cs typeface="Calibri"/>
              </a:rPr>
              <a:t> </a:t>
            </a:r>
            <a:r>
              <a:rPr sz="3200" b="1" i="1" u="sng" dirty="0">
                <a:uFill>
                  <a:solidFill>
                    <a:srgbClr val="000000"/>
                  </a:solidFill>
                </a:uFill>
                <a:latin typeface="Calibri"/>
                <a:cs typeface="Calibri"/>
              </a:rPr>
              <a:t>giving</a:t>
            </a:r>
            <a:r>
              <a:rPr sz="3200" b="1" i="1" u="sng" spc="-30" dirty="0">
                <a:uFill>
                  <a:solidFill>
                    <a:srgbClr val="000000"/>
                  </a:solidFill>
                </a:uFill>
                <a:latin typeface="Calibri"/>
                <a:cs typeface="Calibri"/>
              </a:rPr>
              <a:t> </a:t>
            </a:r>
            <a:r>
              <a:rPr sz="3200" b="1" i="1" u="sng" dirty="0">
                <a:uFill>
                  <a:solidFill>
                    <a:srgbClr val="000000"/>
                  </a:solidFill>
                </a:uFill>
                <a:latin typeface="Calibri"/>
                <a:cs typeface="Calibri"/>
              </a:rPr>
              <a:t>a</a:t>
            </a:r>
            <a:r>
              <a:rPr sz="3200" b="1" i="1" u="sng" spc="-30" dirty="0">
                <a:uFill>
                  <a:solidFill>
                    <a:srgbClr val="000000"/>
                  </a:solidFill>
                </a:uFill>
                <a:latin typeface="Calibri"/>
                <a:cs typeface="Calibri"/>
              </a:rPr>
              <a:t> </a:t>
            </a:r>
            <a:r>
              <a:rPr sz="3200" b="1" i="1" u="sng" dirty="0">
                <a:uFill>
                  <a:solidFill>
                    <a:srgbClr val="000000"/>
                  </a:solidFill>
                </a:uFill>
                <a:latin typeface="Calibri"/>
                <a:cs typeface="Calibri"/>
              </a:rPr>
              <a:t>notice,</a:t>
            </a:r>
            <a:r>
              <a:rPr sz="3200" b="1" i="1" u="sng" spc="-55" dirty="0">
                <a:uFill>
                  <a:solidFill>
                    <a:srgbClr val="000000"/>
                  </a:solidFill>
                </a:uFill>
                <a:latin typeface="Calibri"/>
                <a:cs typeface="Calibri"/>
              </a:rPr>
              <a:t> </a:t>
            </a:r>
            <a:r>
              <a:rPr sz="3200" b="1" i="1" u="sng" dirty="0">
                <a:uFill>
                  <a:solidFill>
                    <a:srgbClr val="000000"/>
                  </a:solidFill>
                </a:uFill>
                <a:latin typeface="Calibri"/>
                <a:cs typeface="Calibri"/>
              </a:rPr>
              <a:t>if</a:t>
            </a:r>
            <a:r>
              <a:rPr sz="3200" b="1" i="1" u="sng" spc="-30" dirty="0">
                <a:uFill>
                  <a:solidFill>
                    <a:srgbClr val="000000"/>
                  </a:solidFill>
                </a:uFill>
                <a:latin typeface="Calibri"/>
                <a:cs typeface="Calibri"/>
              </a:rPr>
              <a:t> </a:t>
            </a:r>
            <a:r>
              <a:rPr sz="3200" b="1" i="1" u="sng" dirty="0">
                <a:uFill>
                  <a:solidFill>
                    <a:srgbClr val="000000"/>
                  </a:solidFill>
                </a:uFill>
                <a:latin typeface="Calibri"/>
                <a:cs typeface="Calibri"/>
              </a:rPr>
              <a:t>the</a:t>
            </a:r>
            <a:r>
              <a:rPr sz="3200" b="1" i="1" u="sng" spc="-25" dirty="0">
                <a:uFill>
                  <a:solidFill>
                    <a:srgbClr val="000000"/>
                  </a:solidFill>
                </a:uFill>
                <a:latin typeface="Calibri"/>
                <a:cs typeface="Calibri"/>
              </a:rPr>
              <a:t> </a:t>
            </a:r>
            <a:r>
              <a:rPr sz="3200" b="1" i="1" u="sng" dirty="0">
                <a:uFill>
                  <a:solidFill>
                    <a:srgbClr val="000000"/>
                  </a:solidFill>
                </a:uFill>
                <a:latin typeface="Calibri"/>
                <a:cs typeface="Calibri"/>
              </a:rPr>
              <a:t>order</a:t>
            </a:r>
            <a:r>
              <a:rPr sz="3200" b="1" i="1" u="sng" spc="-25" dirty="0">
                <a:uFill>
                  <a:solidFill>
                    <a:srgbClr val="000000"/>
                  </a:solidFill>
                </a:uFill>
                <a:latin typeface="Calibri"/>
                <a:cs typeface="Calibri"/>
              </a:rPr>
              <a:t> </a:t>
            </a:r>
            <a:r>
              <a:rPr sz="3200" b="1" i="1" u="sng" dirty="0">
                <a:uFill>
                  <a:solidFill>
                    <a:srgbClr val="000000"/>
                  </a:solidFill>
                </a:uFill>
                <a:latin typeface="Calibri"/>
                <a:cs typeface="Calibri"/>
              </a:rPr>
              <a:t>in</a:t>
            </a:r>
            <a:r>
              <a:rPr sz="3200" b="1" i="1" u="sng" spc="-30" dirty="0">
                <a:uFill>
                  <a:solidFill>
                    <a:srgbClr val="000000"/>
                  </a:solidFill>
                </a:uFill>
                <a:latin typeface="Calibri"/>
                <a:cs typeface="Calibri"/>
              </a:rPr>
              <a:t> </a:t>
            </a:r>
            <a:r>
              <a:rPr sz="3200" b="1" i="1" u="sng" dirty="0">
                <a:uFill>
                  <a:solidFill>
                    <a:srgbClr val="000000"/>
                  </a:solidFill>
                </a:uFill>
                <a:latin typeface="Calibri"/>
                <a:cs typeface="Calibri"/>
              </a:rPr>
              <a:t>question</a:t>
            </a:r>
            <a:r>
              <a:rPr sz="3200" b="1" i="1" u="sng" spc="-55" dirty="0">
                <a:uFill>
                  <a:solidFill>
                    <a:srgbClr val="000000"/>
                  </a:solidFill>
                </a:uFill>
                <a:latin typeface="Calibri"/>
                <a:cs typeface="Calibri"/>
              </a:rPr>
              <a:t> </a:t>
            </a:r>
            <a:r>
              <a:rPr sz="3200" b="1" i="1" u="sng" spc="-10" dirty="0">
                <a:uFill>
                  <a:solidFill>
                    <a:srgbClr val="000000"/>
                  </a:solidFill>
                </a:uFill>
                <a:latin typeface="Calibri"/>
                <a:cs typeface="Calibri"/>
              </a:rPr>
              <a:t>adversely</a:t>
            </a:r>
            <a:r>
              <a:rPr sz="3200" b="1" i="1" spc="-10" dirty="0">
                <a:latin typeface="Calibri"/>
                <a:cs typeface="Calibri"/>
              </a:rPr>
              <a:t> </a:t>
            </a:r>
            <a:r>
              <a:rPr sz="3200" b="1" i="1" u="sng" dirty="0">
                <a:uFill>
                  <a:solidFill>
                    <a:srgbClr val="000000"/>
                  </a:solidFill>
                </a:uFill>
                <a:latin typeface="Calibri"/>
                <a:cs typeface="Calibri"/>
              </a:rPr>
              <a:t>affects</a:t>
            </a:r>
            <a:r>
              <a:rPr sz="3200" b="1" i="1" u="sng" spc="-20" dirty="0">
                <a:uFill>
                  <a:solidFill>
                    <a:srgbClr val="000000"/>
                  </a:solidFill>
                </a:uFill>
                <a:latin typeface="Calibri"/>
                <a:cs typeface="Calibri"/>
              </a:rPr>
              <a:t> </a:t>
            </a:r>
            <a:r>
              <a:rPr sz="3200" b="1" i="1" u="sng" dirty="0">
                <a:uFill>
                  <a:solidFill>
                    <a:srgbClr val="000000"/>
                  </a:solidFill>
                </a:uFill>
                <a:latin typeface="Calibri"/>
                <a:cs typeface="Calibri"/>
              </a:rPr>
              <a:t>the</a:t>
            </a:r>
            <a:r>
              <a:rPr sz="3200" b="1" i="1" u="sng" spc="-20" dirty="0">
                <a:uFill>
                  <a:solidFill>
                    <a:srgbClr val="000000"/>
                  </a:solidFill>
                </a:uFill>
                <a:latin typeface="Calibri"/>
                <a:cs typeface="Calibri"/>
              </a:rPr>
              <a:t> </a:t>
            </a:r>
            <a:r>
              <a:rPr sz="3200" b="1" i="1" u="sng" dirty="0">
                <a:uFill>
                  <a:solidFill>
                    <a:srgbClr val="000000"/>
                  </a:solidFill>
                </a:uFill>
                <a:latin typeface="Calibri"/>
                <a:cs typeface="Calibri"/>
              </a:rPr>
              <a:t>rights</a:t>
            </a:r>
            <a:r>
              <a:rPr sz="3200" b="1" i="1" u="sng" spc="-35" dirty="0">
                <a:uFill>
                  <a:solidFill>
                    <a:srgbClr val="000000"/>
                  </a:solidFill>
                </a:uFill>
                <a:latin typeface="Calibri"/>
                <a:cs typeface="Calibri"/>
              </a:rPr>
              <a:t> </a:t>
            </a:r>
            <a:r>
              <a:rPr sz="3200" b="1" i="1" u="sng" dirty="0">
                <a:uFill>
                  <a:solidFill>
                    <a:srgbClr val="000000"/>
                  </a:solidFill>
                </a:uFill>
                <a:latin typeface="Calibri"/>
                <a:cs typeface="Calibri"/>
              </a:rPr>
              <a:t>of</a:t>
            </a:r>
            <a:r>
              <a:rPr sz="3200" b="1" i="1" u="sng" spc="-25" dirty="0">
                <a:uFill>
                  <a:solidFill>
                    <a:srgbClr val="000000"/>
                  </a:solidFill>
                </a:uFill>
                <a:latin typeface="Calibri"/>
                <a:cs typeface="Calibri"/>
              </a:rPr>
              <a:t> </a:t>
            </a:r>
            <a:r>
              <a:rPr sz="3200" b="1" i="1" u="sng" dirty="0">
                <a:uFill>
                  <a:solidFill>
                    <a:srgbClr val="000000"/>
                  </a:solidFill>
                </a:uFill>
                <a:latin typeface="Calibri"/>
                <a:cs typeface="Calibri"/>
              </a:rPr>
              <a:t>an</a:t>
            </a:r>
            <a:r>
              <a:rPr sz="3200" b="1" i="1" u="sng" spc="-25" dirty="0">
                <a:uFill>
                  <a:solidFill>
                    <a:srgbClr val="000000"/>
                  </a:solidFill>
                </a:uFill>
                <a:latin typeface="Calibri"/>
                <a:cs typeface="Calibri"/>
              </a:rPr>
              <a:t> </a:t>
            </a:r>
            <a:r>
              <a:rPr sz="3200" b="1" i="1" u="sng" dirty="0">
                <a:uFill>
                  <a:solidFill>
                    <a:srgbClr val="000000"/>
                  </a:solidFill>
                </a:uFill>
                <a:latin typeface="Calibri"/>
                <a:cs typeface="Calibri"/>
              </a:rPr>
              <a:t>individual</a:t>
            </a:r>
            <a:r>
              <a:rPr sz="3200" dirty="0">
                <a:latin typeface="Calibri"/>
                <a:cs typeface="Calibri"/>
              </a:rPr>
              <a:t>,</a:t>
            </a:r>
            <a:r>
              <a:rPr sz="3200" spc="-60" dirty="0">
                <a:latin typeface="Calibri"/>
                <a:cs typeface="Calibri"/>
              </a:rPr>
              <a:t> </a:t>
            </a:r>
            <a:r>
              <a:rPr sz="3200" dirty="0">
                <a:latin typeface="Calibri"/>
                <a:cs typeface="Calibri"/>
              </a:rPr>
              <a:t>the</a:t>
            </a:r>
            <a:r>
              <a:rPr sz="3200" spc="-30" dirty="0">
                <a:latin typeface="Calibri"/>
                <a:cs typeface="Calibri"/>
              </a:rPr>
              <a:t> </a:t>
            </a:r>
            <a:r>
              <a:rPr sz="3200" spc="-10" dirty="0">
                <a:latin typeface="Calibri"/>
                <a:cs typeface="Calibri"/>
              </a:rPr>
              <a:t>notice.</a:t>
            </a:r>
            <a:endParaRPr sz="3200">
              <a:latin typeface="Calibri"/>
              <a:cs typeface="Calibri"/>
            </a:endParaRPr>
          </a:p>
          <a:p>
            <a:pPr marL="355600" marR="5080" indent="-342900">
              <a:lnSpc>
                <a:spcPct val="100000"/>
              </a:lnSpc>
              <a:spcBef>
                <a:spcPts val="770"/>
              </a:spcBef>
              <a:buFont typeface="Arial MT"/>
              <a:buChar char="•"/>
              <a:tabLst>
                <a:tab pos="355600" algn="l"/>
              </a:tabLst>
            </a:pPr>
            <a:r>
              <a:rPr sz="3200" b="1" u="sng" dirty="0">
                <a:uFill>
                  <a:solidFill>
                    <a:srgbClr val="000000"/>
                  </a:solidFill>
                </a:uFill>
                <a:latin typeface="Calibri"/>
                <a:cs typeface="Calibri"/>
              </a:rPr>
              <a:t>State</a:t>
            </a:r>
            <a:r>
              <a:rPr sz="3200" b="1" u="sng" spc="-114" dirty="0">
                <a:uFill>
                  <a:solidFill>
                    <a:srgbClr val="000000"/>
                  </a:solidFill>
                </a:uFill>
                <a:latin typeface="Calibri"/>
                <a:cs typeface="Calibri"/>
              </a:rPr>
              <a:t> </a:t>
            </a:r>
            <a:r>
              <a:rPr sz="3200" b="1" u="sng" dirty="0">
                <a:uFill>
                  <a:solidFill>
                    <a:srgbClr val="000000"/>
                  </a:solidFill>
                </a:uFill>
                <a:latin typeface="Calibri"/>
                <a:cs typeface="Calibri"/>
              </a:rPr>
              <a:t>of</a:t>
            </a:r>
            <a:r>
              <a:rPr sz="3200" b="1" u="sng" spc="-80" dirty="0">
                <a:uFill>
                  <a:solidFill>
                    <a:srgbClr val="000000"/>
                  </a:solidFill>
                </a:uFill>
                <a:latin typeface="Calibri"/>
                <a:cs typeface="Calibri"/>
              </a:rPr>
              <a:t> </a:t>
            </a:r>
            <a:r>
              <a:rPr sz="3200" b="1" u="sng" dirty="0">
                <a:uFill>
                  <a:solidFill>
                    <a:srgbClr val="000000"/>
                  </a:solidFill>
                </a:uFill>
                <a:latin typeface="Calibri"/>
                <a:cs typeface="Calibri"/>
              </a:rPr>
              <a:t>J&amp;K</a:t>
            </a:r>
            <a:r>
              <a:rPr sz="3200" b="1" u="sng" spc="-80" dirty="0">
                <a:uFill>
                  <a:solidFill>
                    <a:srgbClr val="000000"/>
                  </a:solidFill>
                </a:uFill>
                <a:latin typeface="Calibri"/>
                <a:cs typeface="Calibri"/>
              </a:rPr>
              <a:t> </a:t>
            </a:r>
            <a:r>
              <a:rPr sz="3200" b="1" u="sng" spc="-60" dirty="0">
                <a:uFill>
                  <a:solidFill>
                    <a:srgbClr val="000000"/>
                  </a:solidFill>
                </a:uFill>
                <a:latin typeface="Calibri"/>
                <a:cs typeface="Calibri"/>
              </a:rPr>
              <a:t>v.</a:t>
            </a:r>
            <a:r>
              <a:rPr sz="3200" b="1" u="sng" spc="-80" dirty="0">
                <a:uFill>
                  <a:solidFill>
                    <a:srgbClr val="000000"/>
                  </a:solidFill>
                </a:uFill>
                <a:latin typeface="Calibri"/>
                <a:cs typeface="Calibri"/>
              </a:rPr>
              <a:t> </a:t>
            </a:r>
            <a:r>
              <a:rPr sz="3200" b="1" u="sng" dirty="0">
                <a:uFill>
                  <a:solidFill>
                    <a:srgbClr val="000000"/>
                  </a:solidFill>
                </a:uFill>
                <a:latin typeface="Calibri"/>
                <a:cs typeface="Calibri"/>
              </a:rPr>
              <a:t>Haji</a:t>
            </a:r>
            <a:r>
              <a:rPr sz="3200" b="1" u="sng" spc="-75" dirty="0">
                <a:uFill>
                  <a:solidFill>
                    <a:srgbClr val="000000"/>
                  </a:solidFill>
                </a:uFill>
                <a:latin typeface="Calibri"/>
                <a:cs typeface="Calibri"/>
              </a:rPr>
              <a:t> </a:t>
            </a:r>
            <a:r>
              <a:rPr sz="3200" b="1" u="sng" dirty="0">
                <a:uFill>
                  <a:solidFill>
                    <a:srgbClr val="000000"/>
                  </a:solidFill>
                </a:uFill>
                <a:latin typeface="Calibri"/>
                <a:cs typeface="Calibri"/>
              </a:rPr>
              <a:t>Wali</a:t>
            </a:r>
            <a:r>
              <a:rPr sz="3200" b="1" u="sng" spc="-90" dirty="0">
                <a:uFill>
                  <a:solidFill>
                    <a:srgbClr val="000000"/>
                  </a:solidFill>
                </a:uFill>
                <a:latin typeface="Calibri"/>
                <a:cs typeface="Calibri"/>
              </a:rPr>
              <a:t> </a:t>
            </a:r>
            <a:r>
              <a:rPr sz="3200" b="1" u="sng" dirty="0">
                <a:uFill>
                  <a:solidFill>
                    <a:srgbClr val="000000"/>
                  </a:solidFill>
                </a:uFill>
                <a:latin typeface="Calibri"/>
                <a:cs typeface="Calibri"/>
              </a:rPr>
              <a:t>Mohammed(1972):</a:t>
            </a:r>
            <a:r>
              <a:rPr sz="3200" b="1" u="sng" spc="-85" dirty="0">
                <a:uFill>
                  <a:solidFill>
                    <a:srgbClr val="000000"/>
                  </a:solidFill>
                </a:uFill>
                <a:latin typeface="Calibri"/>
                <a:cs typeface="Calibri"/>
              </a:rPr>
              <a:t> </a:t>
            </a:r>
            <a:r>
              <a:rPr sz="3200" spc="-120" dirty="0">
                <a:latin typeface="Calibri"/>
                <a:cs typeface="Calibri"/>
              </a:rPr>
              <a:t>To</a:t>
            </a:r>
            <a:r>
              <a:rPr sz="3200" spc="-60" dirty="0">
                <a:latin typeface="Calibri"/>
                <a:cs typeface="Calibri"/>
              </a:rPr>
              <a:t> </a:t>
            </a:r>
            <a:r>
              <a:rPr sz="3200" spc="-20" dirty="0">
                <a:latin typeface="Calibri"/>
                <a:cs typeface="Calibri"/>
              </a:rPr>
              <a:t>give </a:t>
            </a:r>
            <a:r>
              <a:rPr sz="3200" dirty="0">
                <a:latin typeface="Calibri"/>
                <a:cs typeface="Calibri"/>
              </a:rPr>
              <a:t>24</a:t>
            </a:r>
            <a:r>
              <a:rPr sz="3200" spc="-80" dirty="0">
                <a:latin typeface="Calibri"/>
                <a:cs typeface="Calibri"/>
              </a:rPr>
              <a:t> </a:t>
            </a:r>
            <a:r>
              <a:rPr sz="3200" dirty="0">
                <a:latin typeface="Calibri"/>
                <a:cs typeface="Calibri"/>
              </a:rPr>
              <a:t>hours</a:t>
            </a:r>
            <a:r>
              <a:rPr sz="3200" spc="-70" dirty="0">
                <a:latin typeface="Calibri"/>
                <a:cs typeface="Calibri"/>
              </a:rPr>
              <a:t> </a:t>
            </a:r>
            <a:r>
              <a:rPr sz="3200" dirty="0">
                <a:latin typeface="Calibri"/>
                <a:cs typeface="Calibri"/>
              </a:rPr>
              <a:t>time</a:t>
            </a:r>
            <a:r>
              <a:rPr sz="3200" spc="-80" dirty="0">
                <a:latin typeface="Calibri"/>
                <a:cs typeface="Calibri"/>
              </a:rPr>
              <a:t> </a:t>
            </a:r>
            <a:r>
              <a:rPr sz="3200" dirty="0">
                <a:latin typeface="Calibri"/>
                <a:cs typeface="Calibri"/>
              </a:rPr>
              <a:t>to</a:t>
            </a:r>
            <a:r>
              <a:rPr sz="3200" spc="-75" dirty="0">
                <a:latin typeface="Calibri"/>
                <a:cs typeface="Calibri"/>
              </a:rPr>
              <a:t> </a:t>
            </a:r>
            <a:r>
              <a:rPr sz="3200" dirty="0">
                <a:latin typeface="Calibri"/>
                <a:cs typeface="Calibri"/>
              </a:rPr>
              <a:t>dismantle</a:t>
            </a:r>
            <a:r>
              <a:rPr sz="3200" spc="-50" dirty="0">
                <a:latin typeface="Calibri"/>
                <a:cs typeface="Calibri"/>
              </a:rPr>
              <a:t> </a:t>
            </a:r>
            <a:r>
              <a:rPr sz="3200" dirty="0">
                <a:latin typeface="Calibri"/>
                <a:cs typeface="Calibri"/>
              </a:rPr>
              <a:t>a</a:t>
            </a:r>
            <a:r>
              <a:rPr sz="3200" spc="-80" dirty="0">
                <a:latin typeface="Calibri"/>
                <a:cs typeface="Calibri"/>
              </a:rPr>
              <a:t> </a:t>
            </a:r>
            <a:r>
              <a:rPr sz="3200" dirty="0">
                <a:latin typeface="Calibri"/>
                <a:cs typeface="Calibri"/>
              </a:rPr>
              <a:t>structure</a:t>
            </a:r>
            <a:r>
              <a:rPr sz="3200" spc="-75" dirty="0">
                <a:latin typeface="Calibri"/>
                <a:cs typeface="Calibri"/>
              </a:rPr>
              <a:t> </a:t>
            </a:r>
            <a:r>
              <a:rPr sz="3200" dirty="0">
                <a:latin typeface="Calibri"/>
                <a:cs typeface="Calibri"/>
              </a:rPr>
              <a:t>alleged</a:t>
            </a:r>
            <a:r>
              <a:rPr sz="3200" spc="-85" dirty="0">
                <a:latin typeface="Calibri"/>
                <a:cs typeface="Calibri"/>
              </a:rPr>
              <a:t> </a:t>
            </a:r>
            <a:r>
              <a:rPr sz="3200" dirty="0">
                <a:latin typeface="Calibri"/>
                <a:cs typeface="Calibri"/>
              </a:rPr>
              <a:t>to</a:t>
            </a:r>
            <a:r>
              <a:rPr sz="3200" spc="-75" dirty="0">
                <a:latin typeface="Calibri"/>
                <a:cs typeface="Calibri"/>
              </a:rPr>
              <a:t> </a:t>
            </a:r>
            <a:r>
              <a:rPr sz="3200" spc="-25" dirty="0">
                <a:latin typeface="Calibri"/>
                <a:cs typeface="Calibri"/>
              </a:rPr>
              <a:t>be </a:t>
            </a:r>
            <a:r>
              <a:rPr sz="3200" dirty="0">
                <a:latin typeface="Calibri"/>
                <a:cs typeface="Calibri"/>
              </a:rPr>
              <a:t>in</a:t>
            </a:r>
            <a:r>
              <a:rPr sz="3200" spc="-80" dirty="0">
                <a:latin typeface="Calibri"/>
                <a:cs typeface="Calibri"/>
              </a:rPr>
              <a:t> </a:t>
            </a:r>
            <a:r>
              <a:rPr sz="3200" dirty="0">
                <a:latin typeface="Calibri"/>
                <a:cs typeface="Calibri"/>
              </a:rPr>
              <a:t>a</a:t>
            </a:r>
            <a:r>
              <a:rPr sz="3200" spc="-65" dirty="0">
                <a:latin typeface="Calibri"/>
                <a:cs typeface="Calibri"/>
              </a:rPr>
              <a:t> </a:t>
            </a:r>
            <a:r>
              <a:rPr sz="3200" dirty="0">
                <a:latin typeface="Calibri"/>
                <a:cs typeface="Calibri"/>
              </a:rPr>
              <a:t>dilapidated</a:t>
            </a:r>
            <a:r>
              <a:rPr sz="3200" spc="-40" dirty="0">
                <a:latin typeface="Calibri"/>
                <a:cs typeface="Calibri"/>
              </a:rPr>
              <a:t> </a:t>
            </a:r>
            <a:r>
              <a:rPr sz="3200" dirty="0">
                <a:latin typeface="Calibri"/>
                <a:cs typeface="Calibri"/>
              </a:rPr>
              <a:t>condition</a:t>
            </a:r>
            <a:r>
              <a:rPr sz="3200" spc="-60" dirty="0">
                <a:latin typeface="Calibri"/>
                <a:cs typeface="Calibri"/>
              </a:rPr>
              <a:t> </a:t>
            </a:r>
            <a:r>
              <a:rPr sz="3200" dirty="0">
                <a:latin typeface="Calibri"/>
                <a:cs typeface="Calibri"/>
              </a:rPr>
              <a:t>is</a:t>
            </a:r>
            <a:r>
              <a:rPr sz="3200" spc="-65" dirty="0">
                <a:latin typeface="Calibri"/>
                <a:cs typeface="Calibri"/>
              </a:rPr>
              <a:t> </a:t>
            </a:r>
            <a:r>
              <a:rPr sz="3200" dirty="0">
                <a:latin typeface="Calibri"/>
                <a:cs typeface="Calibri"/>
              </a:rPr>
              <a:t>not</a:t>
            </a:r>
            <a:r>
              <a:rPr sz="3200" spc="-75" dirty="0">
                <a:latin typeface="Calibri"/>
                <a:cs typeface="Calibri"/>
              </a:rPr>
              <a:t> </a:t>
            </a:r>
            <a:r>
              <a:rPr sz="3200" dirty="0">
                <a:latin typeface="Calibri"/>
                <a:cs typeface="Calibri"/>
              </a:rPr>
              <a:t>proper</a:t>
            </a:r>
            <a:r>
              <a:rPr sz="3200" spc="-85" dirty="0">
                <a:latin typeface="Calibri"/>
                <a:cs typeface="Calibri"/>
              </a:rPr>
              <a:t> </a:t>
            </a:r>
            <a:r>
              <a:rPr sz="3200" dirty="0">
                <a:latin typeface="Calibri"/>
                <a:cs typeface="Calibri"/>
              </a:rPr>
              <a:t>and</a:t>
            </a:r>
            <a:r>
              <a:rPr sz="3200" spc="-60" dirty="0">
                <a:latin typeface="Calibri"/>
                <a:cs typeface="Calibri"/>
              </a:rPr>
              <a:t> </a:t>
            </a:r>
            <a:r>
              <a:rPr sz="3200" spc="-25" dirty="0">
                <a:latin typeface="Calibri"/>
                <a:cs typeface="Calibri"/>
              </a:rPr>
              <a:t>the </a:t>
            </a:r>
            <a:r>
              <a:rPr sz="3200" dirty="0">
                <a:latin typeface="Calibri"/>
                <a:cs typeface="Calibri"/>
              </a:rPr>
              <a:t>notice</a:t>
            </a:r>
            <a:r>
              <a:rPr sz="3200" spc="-35" dirty="0">
                <a:latin typeface="Calibri"/>
                <a:cs typeface="Calibri"/>
              </a:rPr>
              <a:t> </a:t>
            </a:r>
            <a:r>
              <a:rPr sz="3200" dirty="0">
                <a:latin typeface="Calibri"/>
                <a:cs typeface="Calibri"/>
              </a:rPr>
              <a:t>is</a:t>
            </a:r>
            <a:r>
              <a:rPr sz="3200" spc="-10" dirty="0">
                <a:latin typeface="Calibri"/>
                <a:cs typeface="Calibri"/>
              </a:rPr>
              <a:t> </a:t>
            </a:r>
            <a:r>
              <a:rPr sz="3200" dirty="0">
                <a:latin typeface="Calibri"/>
                <a:cs typeface="Calibri"/>
              </a:rPr>
              <a:t>not</a:t>
            </a:r>
            <a:r>
              <a:rPr sz="3200" spc="-15" dirty="0">
                <a:latin typeface="Calibri"/>
                <a:cs typeface="Calibri"/>
              </a:rPr>
              <a:t> </a:t>
            </a:r>
            <a:r>
              <a:rPr sz="3200" spc="-10" dirty="0">
                <a:latin typeface="Calibri"/>
                <a:cs typeface="Calibri"/>
              </a:rPr>
              <a:t>valid.</a:t>
            </a:r>
            <a:endParaRPr sz="3200">
              <a:latin typeface="Calibri"/>
              <a:cs typeface="Calibri"/>
            </a:endParaRPr>
          </a:p>
          <a:p>
            <a:pPr marL="355600" marR="119380" indent="-342900">
              <a:lnSpc>
                <a:spcPct val="100000"/>
              </a:lnSpc>
              <a:spcBef>
                <a:spcPts val="770"/>
              </a:spcBef>
              <a:buFont typeface="Arial MT"/>
              <a:buChar char="•"/>
              <a:tabLst>
                <a:tab pos="355600" algn="l"/>
              </a:tabLst>
            </a:pPr>
            <a:r>
              <a:rPr sz="3200" b="1" u="sng" spc="-10" dirty="0">
                <a:uFill>
                  <a:solidFill>
                    <a:srgbClr val="000000"/>
                  </a:solidFill>
                </a:uFill>
                <a:latin typeface="Calibri"/>
                <a:cs typeface="Calibri"/>
              </a:rPr>
              <a:t>K.D.Gupta</a:t>
            </a:r>
            <a:r>
              <a:rPr sz="3200" b="1" u="sng" spc="-75" dirty="0">
                <a:uFill>
                  <a:solidFill>
                    <a:srgbClr val="000000"/>
                  </a:solidFill>
                </a:uFill>
                <a:latin typeface="Calibri"/>
                <a:cs typeface="Calibri"/>
              </a:rPr>
              <a:t> </a:t>
            </a:r>
            <a:r>
              <a:rPr sz="3200" b="1" u="sng" spc="-55" dirty="0">
                <a:uFill>
                  <a:solidFill>
                    <a:srgbClr val="000000"/>
                  </a:solidFill>
                </a:uFill>
                <a:latin typeface="Calibri"/>
                <a:cs typeface="Calibri"/>
              </a:rPr>
              <a:t>v.</a:t>
            </a:r>
            <a:r>
              <a:rPr sz="3200" b="1" u="sng" spc="-60" dirty="0">
                <a:uFill>
                  <a:solidFill>
                    <a:srgbClr val="000000"/>
                  </a:solidFill>
                </a:uFill>
                <a:latin typeface="Calibri"/>
                <a:cs typeface="Calibri"/>
              </a:rPr>
              <a:t> </a:t>
            </a:r>
            <a:r>
              <a:rPr sz="3200" b="1" u="sng" dirty="0">
                <a:uFill>
                  <a:solidFill>
                    <a:srgbClr val="000000"/>
                  </a:solidFill>
                </a:uFill>
                <a:latin typeface="Calibri"/>
                <a:cs typeface="Calibri"/>
              </a:rPr>
              <a:t>Union</a:t>
            </a:r>
            <a:r>
              <a:rPr sz="3200" b="1" u="sng" spc="-80" dirty="0">
                <a:uFill>
                  <a:solidFill>
                    <a:srgbClr val="000000"/>
                  </a:solidFill>
                </a:uFill>
                <a:latin typeface="Calibri"/>
                <a:cs typeface="Calibri"/>
              </a:rPr>
              <a:t> </a:t>
            </a:r>
            <a:r>
              <a:rPr sz="3200" b="1" u="sng" dirty="0">
                <a:uFill>
                  <a:solidFill>
                    <a:srgbClr val="000000"/>
                  </a:solidFill>
                </a:uFill>
                <a:latin typeface="Calibri"/>
                <a:cs typeface="Calibri"/>
              </a:rPr>
              <a:t>of</a:t>
            </a:r>
            <a:r>
              <a:rPr sz="3200" b="1" u="sng" spc="-65" dirty="0">
                <a:uFill>
                  <a:solidFill>
                    <a:srgbClr val="000000"/>
                  </a:solidFill>
                </a:uFill>
                <a:latin typeface="Calibri"/>
                <a:cs typeface="Calibri"/>
              </a:rPr>
              <a:t> </a:t>
            </a:r>
            <a:r>
              <a:rPr sz="3200" b="1" u="sng" dirty="0">
                <a:uFill>
                  <a:solidFill>
                    <a:srgbClr val="000000"/>
                  </a:solidFill>
                </a:uFill>
                <a:latin typeface="Calibri"/>
                <a:cs typeface="Calibri"/>
              </a:rPr>
              <a:t>India(1989):</a:t>
            </a:r>
            <a:r>
              <a:rPr sz="3200" b="1" u="sng" spc="-50" dirty="0">
                <a:uFill>
                  <a:solidFill>
                    <a:srgbClr val="000000"/>
                  </a:solidFill>
                </a:uFill>
                <a:latin typeface="Calibri"/>
                <a:cs typeface="Calibri"/>
              </a:rPr>
              <a:t> </a:t>
            </a:r>
            <a:r>
              <a:rPr sz="3200" dirty="0">
                <a:latin typeface="Calibri"/>
                <a:cs typeface="Calibri"/>
              </a:rPr>
              <a:t>Where</a:t>
            </a:r>
            <a:r>
              <a:rPr sz="3200" spc="-90" dirty="0">
                <a:latin typeface="Calibri"/>
                <a:cs typeface="Calibri"/>
              </a:rPr>
              <a:t> </a:t>
            </a:r>
            <a:r>
              <a:rPr sz="3200" dirty="0">
                <a:latin typeface="Calibri"/>
                <a:cs typeface="Calibri"/>
              </a:rPr>
              <a:t>a</a:t>
            </a:r>
            <a:r>
              <a:rPr sz="3200" spc="-65" dirty="0">
                <a:latin typeface="Calibri"/>
                <a:cs typeface="Calibri"/>
              </a:rPr>
              <a:t> </a:t>
            </a:r>
            <a:r>
              <a:rPr sz="3200" spc="-10" dirty="0">
                <a:latin typeface="Calibri"/>
                <a:cs typeface="Calibri"/>
              </a:rPr>
              <a:t>notice regarding</a:t>
            </a:r>
            <a:r>
              <a:rPr sz="3200" spc="-55" dirty="0">
                <a:latin typeface="Calibri"/>
                <a:cs typeface="Calibri"/>
              </a:rPr>
              <a:t> </a:t>
            </a:r>
            <a:r>
              <a:rPr sz="3200" dirty="0">
                <a:latin typeface="Calibri"/>
                <a:cs typeface="Calibri"/>
              </a:rPr>
              <a:t>one</a:t>
            </a:r>
            <a:r>
              <a:rPr sz="3200" spc="-50" dirty="0">
                <a:latin typeface="Calibri"/>
                <a:cs typeface="Calibri"/>
              </a:rPr>
              <a:t> </a:t>
            </a:r>
            <a:r>
              <a:rPr sz="3200" dirty="0">
                <a:latin typeface="Calibri"/>
                <a:cs typeface="Calibri"/>
              </a:rPr>
              <a:t>charge</a:t>
            </a:r>
            <a:r>
              <a:rPr sz="3200" spc="-55" dirty="0">
                <a:latin typeface="Calibri"/>
                <a:cs typeface="Calibri"/>
              </a:rPr>
              <a:t> </a:t>
            </a:r>
            <a:r>
              <a:rPr sz="3200" dirty="0">
                <a:latin typeface="Calibri"/>
                <a:cs typeface="Calibri"/>
              </a:rPr>
              <a:t>has</a:t>
            </a:r>
            <a:r>
              <a:rPr sz="3200" spc="-50" dirty="0">
                <a:latin typeface="Calibri"/>
                <a:cs typeface="Calibri"/>
              </a:rPr>
              <a:t> </a:t>
            </a:r>
            <a:r>
              <a:rPr sz="3200" dirty="0">
                <a:latin typeface="Calibri"/>
                <a:cs typeface="Calibri"/>
              </a:rPr>
              <a:t>been</a:t>
            </a:r>
            <a:r>
              <a:rPr sz="3200" spc="-55" dirty="0">
                <a:latin typeface="Calibri"/>
                <a:cs typeface="Calibri"/>
              </a:rPr>
              <a:t> </a:t>
            </a:r>
            <a:r>
              <a:rPr sz="3200" dirty="0">
                <a:latin typeface="Calibri"/>
                <a:cs typeface="Calibri"/>
              </a:rPr>
              <a:t>given,</a:t>
            </a:r>
            <a:r>
              <a:rPr sz="3200" spc="-55" dirty="0">
                <a:latin typeface="Calibri"/>
                <a:cs typeface="Calibri"/>
              </a:rPr>
              <a:t> </a:t>
            </a:r>
            <a:r>
              <a:rPr sz="3200" dirty="0">
                <a:latin typeface="Calibri"/>
                <a:cs typeface="Calibri"/>
              </a:rPr>
              <a:t>the</a:t>
            </a:r>
            <a:r>
              <a:rPr sz="3200" spc="-45" dirty="0">
                <a:latin typeface="Calibri"/>
                <a:cs typeface="Calibri"/>
              </a:rPr>
              <a:t> </a:t>
            </a:r>
            <a:r>
              <a:rPr sz="3200" spc="-10" dirty="0">
                <a:latin typeface="Calibri"/>
                <a:cs typeface="Calibri"/>
              </a:rPr>
              <a:t>person </a:t>
            </a:r>
            <a:r>
              <a:rPr sz="3200" dirty="0">
                <a:latin typeface="Calibri"/>
                <a:cs typeface="Calibri"/>
              </a:rPr>
              <a:t>cannot</a:t>
            </a:r>
            <a:r>
              <a:rPr sz="3200" spc="-90" dirty="0">
                <a:latin typeface="Calibri"/>
                <a:cs typeface="Calibri"/>
              </a:rPr>
              <a:t> </a:t>
            </a:r>
            <a:r>
              <a:rPr sz="3200" dirty="0">
                <a:latin typeface="Calibri"/>
                <a:cs typeface="Calibri"/>
              </a:rPr>
              <a:t>be</a:t>
            </a:r>
            <a:r>
              <a:rPr sz="3200" spc="-85" dirty="0">
                <a:latin typeface="Calibri"/>
                <a:cs typeface="Calibri"/>
              </a:rPr>
              <a:t> </a:t>
            </a:r>
            <a:r>
              <a:rPr sz="3200" dirty="0">
                <a:latin typeface="Calibri"/>
                <a:cs typeface="Calibri"/>
              </a:rPr>
              <a:t>punished</a:t>
            </a:r>
            <a:r>
              <a:rPr sz="3200" spc="-75" dirty="0">
                <a:latin typeface="Calibri"/>
                <a:cs typeface="Calibri"/>
              </a:rPr>
              <a:t> </a:t>
            </a:r>
            <a:r>
              <a:rPr sz="3200" dirty="0">
                <a:latin typeface="Calibri"/>
                <a:cs typeface="Calibri"/>
              </a:rPr>
              <a:t>for</a:t>
            </a:r>
            <a:r>
              <a:rPr sz="3200" spc="-85" dirty="0">
                <a:latin typeface="Calibri"/>
                <a:cs typeface="Calibri"/>
              </a:rPr>
              <a:t> </a:t>
            </a:r>
            <a:r>
              <a:rPr sz="3200" dirty="0">
                <a:latin typeface="Calibri"/>
                <a:cs typeface="Calibri"/>
              </a:rPr>
              <a:t>a</a:t>
            </a:r>
            <a:r>
              <a:rPr sz="3200" spc="-85" dirty="0">
                <a:latin typeface="Calibri"/>
                <a:cs typeface="Calibri"/>
              </a:rPr>
              <a:t> </a:t>
            </a:r>
            <a:r>
              <a:rPr sz="3200" spc="-10" dirty="0">
                <a:latin typeface="Calibri"/>
                <a:cs typeface="Calibri"/>
              </a:rPr>
              <a:t>different</a:t>
            </a:r>
            <a:r>
              <a:rPr sz="3200" spc="-85" dirty="0">
                <a:latin typeface="Calibri"/>
                <a:cs typeface="Calibri"/>
              </a:rPr>
              <a:t> </a:t>
            </a:r>
            <a:r>
              <a:rPr sz="3200" dirty="0">
                <a:latin typeface="Calibri"/>
                <a:cs typeface="Calibri"/>
              </a:rPr>
              <a:t>charge</a:t>
            </a:r>
            <a:r>
              <a:rPr sz="3200" spc="-90" dirty="0">
                <a:latin typeface="Calibri"/>
                <a:cs typeface="Calibri"/>
              </a:rPr>
              <a:t> </a:t>
            </a:r>
            <a:r>
              <a:rPr sz="3200" dirty="0">
                <a:latin typeface="Calibri"/>
                <a:cs typeface="Calibri"/>
              </a:rPr>
              <a:t>for</a:t>
            </a:r>
            <a:r>
              <a:rPr sz="3200" spc="-85" dirty="0">
                <a:latin typeface="Calibri"/>
                <a:cs typeface="Calibri"/>
              </a:rPr>
              <a:t> </a:t>
            </a:r>
            <a:r>
              <a:rPr sz="3200" spc="-10" dirty="0">
                <a:latin typeface="Calibri"/>
                <a:cs typeface="Calibri"/>
              </a:rPr>
              <a:t>which </a:t>
            </a:r>
            <a:r>
              <a:rPr sz="3200" dirty="0">
                <a:latin typeface="Calibri"/>
                <a:cs typeface="Calibri"/>
              </a:rPr>
              <a:t>no</a:t>
            </a:r>
            <a:r>
              <a:rPr sz="3200" spc="-65" dirty="0">
                <a:latin typeface="Calibri"/>
                <a:cs typeface="Calibri"/>
              </a:rPr>
              <a:t> </a:t>
            </a:r>
            <a:r>
              <a:rPr sz="3200" dirty="0">
                <a:latin typeface="Calibri"/>
                <a:cs typeface="Calibri"/>
              </a:rPr>
              <a:t>notice</a:t>
            </a:r>
            <a:r>
              <a:rPr sz="3200" spc="-55" dirty="0">
                <a:latin typeface="Calibri"/>
                <a:cs typeface="Calibri"/>
              </a:rPr>
              <a:t> </a:t>
            </a:r>
            <a:r>
              <a:rPr sz="3200" dirty="0">
                <a:latin typeface="Calibri"/>
                <a:cs typeface="Calibri"/>
              </a:rPr>
              <a:t>or</a:t>
            </a:r>
            <a:r>
              <a:rPr sz="3200" spc="-55" dirty="0">
                <a:latin typeface="Calibri"/>
                <a:cs typeface="Calibri"/>
              </a:rPr>
              <a:t> </a:t>
            </a:r>
            <a:r>
              <a:rPr sz="3200" dirty="0">
                <a:latin typeface="Calibri"/>
                <a:cs typeface="Calibri"/>
              </a:rPr>
              <a:t>opportunity</a:t>
            </a:r>
            <a:r>
              <a:rPr sz="3200" spc="-25" dirty="0">
                <a:latin typeface="Calibri"/>
                <a:cs typeface="Calibri"/>
              </a:rPr>
              <a:t> </a:t>
            </a:r>
            <a:r>
              <a:rPr sz="3200" dirty="0">
                <a:latin typeface="Calibri"/>
                <a:cs typeface="Calibri"/>
              </a:rPr>
              <a:t>of</a:t>
            </a:r>
            <a:r>
              <a:rPr sz="3200" spc="-55" dirty="0">
                <a:latin typeface="Calibri"/>
                <a:cs typeface="Calibri"/>
              </a:rPr>
              <a:t> </a:t>
            </a:r>
            <a:r>
              <a:rPr sz="3200" dirty="0">
                <a:latin typeface="Calibri"/>
                <a:cs typeface="Calibri"/>
              </a:rPr>
              <a:t>being</a:t>
            </a:r>
            <a:r>
              <a:rPr sz="3200" spc="-60" dirty="0">
                <a:latin typeface="Calibri"/>
                <a:cs typeface="Calibri"/>
              </a:rPr>
              <a:t> </a:t>
            </a:r>
            <a:r>
              <a:rPr sz="3200" dirty="0">
                <a:latin typeface="Calibri"/>
                <a:cs typeface="Calibri"/>
              </a:rPr>
              <a:t>heard</a:t>
            </a:r>
            <a:r>
              <a:rPr sz="3200" spc="-60" dirty="0">
                <a:latin typeface="Calibri"/>
                <a:cs typeface="Calibri"/>
              </a:rPr>
              <a:t> </a:t>
            </a:r>
            <a:r>
              <a:rPr sz="3200" dirty="0">
                <a:latin typeface="Calibri"/>
                <a:cs typeface="Calibri"/>
              </a:rPr>
              <a:t>was</a:t>
            </a:r>
            <a:r>
              <a:rPr sz="3200" spc="-55" dirty="0">
                <a:latin typeface="Calibri"/>
                <a:cs typeface="Calibri"/>
              </a:rPr>
              <a:t> </a:t>
            </a:r>
            <a:r>
              <a:rPr sz="3200" spc="-10" dirty="0">
                <a:latin typeface="Calibri"/>
                <a:cs typeface="Calibri"/>
              </a:rPr>
              <a:t>given.</a:t>
            </a:r>
            <a:endParaRPr sz="3200">
              <a:latin typeface="Calibri"/>
              <a:cs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55570" y="-2920"/>
            <a:ext cx="3832225" cy="635000"/>
          </a:xfrm>
          <a:prstGeom prst="rect">
            <a:avLst/>
          </a:prstGeom>
        </p:spPr>
        <p:txBody>
          <a:bodyPr vert="horz" wrap="square" lIns="0" tIns="12065" rIns="0" bIns="0" rtlCol="0">
            <a:spAutoFit/>
          </a:bodyPr>
          <a:lstStyle/>
          <a:p>
            <a:pPr marL="12700">
              <a:lnSpc>
                <a:spcPct val="100000"/>
              </a:lnSpc>
              <a:spcBef>
                <a:spcPts val="95"/>
              </a:spcBef>
            </a:pPr>
            <a:r>
              <a:rPr spc="-35" dirty="0"/>
              <a:t>Cross-</a:t>
            </a:r>
            <a:r>
              <a:rPr spc="-10" dirty="0"/>
              <a:t>examination</a:t>
            </a:r>
          </a:p>
        </p:txBody>
      </p:sp>
      <p:sp>
        <p:nvSpPr>
          <p:cNvPr id="3" name="object 3"/>
          <p:cNvSpPr txBox="1"/>
          <p:nvPr/>
        </p:nvSpPr>
        <p:spPr>
          <a:xfrm>
            <a:off x="78739" y="628014"/>
            <a:ext cx="8862060" cy="5977255"/>
          </a:xfrm>
          <a:prstGeom prst="rect">
            <a:avLst/>
          </a:prstGeom>
        </p:spPr>
        <p:txBody>
          <a:bodyPr vert="horz" wrap="square" lIns="0" tIns="13335" rIns="0" bIns="0" rtlCol="0">
            <a:spAutoFit/>
          </a:bodyPr>
          <a:lstStyle/>
          <a:p>
            <a:pPr marL="355600" marR="5080" indent="-342900">
              <a:lnSpc>
                <a:spcPct val="100000"/>
              </a:lnSpc>
              <a:spcBef>
                <a:spcPts val="105"/>
              </a:spcBef>
              <a:buFont typeface="Arial MT"/>
              <a:buChar char="•"/>
              <a:tabLst>
                <a:tab pos="355600" algn="l"/>
              </a:tabLst>
            </a:pPr>
            <a:r>
              <a:rPr sz="3200" spc="-20" dirty="0">
                <a:latin typeface="Calibri"/>
                <a:cs typeface="Calibri"/>
              </a:rPr>
              <a:t>Cross-examination</a:t>
            </a:r>
            <a:r>
              <a:rPr sz="3200" spc="-25" dirty="0">
                <a:latin typeface="Calibri"/>
                <a:cs typeface="Calibri"/>
              </a:rPr>
              <a:t> </a:t>
            </a:r>
            <a:r>
              <a:rPr sz="3200" dirty="0">
                <a:latin typeface="Calibri"/>
                <a:cs typeface="Calibri"/>
              </a:rPr>
              <a:t>was</a:t>
            </a:r>
            <a:r>
              <a:rPr sz="3200" spc="-40" dirty="0">
                <a:latin typeface="Calibri"/>
                <a:cs typeface="Calibri"/>
              </a:rPr>
              <a:t> </a:t>
            </a:r>
            <a:r>
              <a:rPr sz="3200" b="1" i="1" u="sng" dirty="0">
                <a:uFill>
                  <a:solidFill>
                    <a:srgbClr val="000000"/>
                  </a:solidFill>
                </a:uFill>
                <a:latin typeface="Calibri"/>
                <a:cs typeface="Calibri"/>
              </a:rPr>
              <a:t>never</a:t>
            </a:r>
            <a:r>
              <a:rPr sz="3200" b="1" i="1" u="sng" spc="-35" dirty="0">
                <a:uFill>
                  <a:solidFill>
                    <a:srgbClr val="000000"/>
                  </a:solidFill>
                </a:uFill>
                <a:latin typeface="Calibri"/>
                <a:cs typeface="Calibri"/>
              </a:rPr>
              <a:t> </a:t>
            </a:r>
            <a:r>
              <a:rPr sz="3200" b="1" i="1" u="sng" dirty="0">
                <a:uFill>
                  <a:solidFill>
                    <a:srgbClr val="000000"/>
                  </a:solidFill>
                </a:uFill>
                <a:latin typeface="Calibri"/>
                <a:cs typeface="Calibri"/>
              </a:rPr>
              <a:t>considered</a:t>
            </a:r>
            <a:r>
              <a:rPr sz="3200" b="1" i="1" u="sng" spc="-60" dirty="0">
                <a:uFill>
                  <a:solidFill>
                    <a:srgbClr val="000000"/>
                  </a:solidFill>
                </a:uFill>
                <a:latin typeface="Calibri"/>
                <a:cs typeface="Calibri"/>
              </a:rPr>
              <a:t> </a:t>
            </a:r>
            <a:r>
              <a:rPr sz="3200" b="1" i="1" u="sng" dirty="0">
                <a:uFill>
                  <a:solidFill>
                    <a:srgbClr val="000000"/>
                  </a:solidFill>
                </a:uFill>
                <a:latin typeface="Calibri"/>
                <a:cs typeface="Calibri"/>
              </a:rPr>
              <a:t>to</a:t>
            </a:r>
            <a:r>
              <a:rPr sz="3200" b="1" i="1" u="sng" spc="-45" dirty="0">
                <a:uFill>
                  <a:solidFill>
                    <a:srgbClr val="000000"/>
                  </a:solidFill>
                </a:uFill>
                <a:latin typeface="Calibri"/>
                <a:cs typeface="Calibri"/>
              </a:rPr>
              <a:t> </a:t>
            </a:r>
            <a:r>
              <a:rPr sz="3200" b="1" i="1" u="sng" dirty="0">
                <a:uFill>
                  <a:solidFill>
                    <a:srgbClr val="000000"/>
                  </a:solidFill>
                </a:uFill>
                <a:latin typeface="Calibri"/>
                <a:cs typeface="Calibri"/>
              </a:rPr>
              <a:t>be</a:t>
            </a:r>
            <a:r>
              <a:rPr sz="3200" b="1" i="1" u="sng" spc="-35" dirty="0">
                <a:uFill>
                  <a:solidFill>
                    <a:srgbClr val="000000"/>
                  </a:solidFill>
                </a:uFill>
                <a:latin typeface="Calibri"/>
                <a:cs typeface="Calibri"/>
              </a:rPr>
              <a:t> </a:t>
            </a:r>
            <a:r>
              <a:rPr sz="3200" b="1" i="1" u="sng" spc="-20" dirty="0">
                <a:uFill>
                  <a:solidFill>
                    <a:srgbClr val="000000"/>
                  </a:solidFill>
                </a:uFill>
                <a:latin typeface="Calibri"/>
                <a:cs typeface="Calibri"/>
              </a:rPr>
              <a:t>part</a:t>
            </a:r>
            <a:r>
              <a:rPr sz="3200" b="1" i="1" spc="-20" dirty="0">
                <a:latin typeface="Calibri"/>
                <a:cs typeface="Calibri"/>
              </a:rPr>
              <a:t> </a:t>
            </a:r>
            <a:r>
              <a:rPr sz="3200" b="1" i="1" u="sng" dirty="0">
                <a:uFill>
                  <a:solidFill>
                    <a:srgbClr val="000000"/>
                  </a:solidFill>
                </a:uFill>
                <a:latin typeface="Calibri"/>
                <a:cs typeface="Calibri"/>
              </a:rPr>
              <a:t>and</a:t>
            </a:r>
            <a:r>
              <a:rPr sz="3200" b="1" i="1" u="sng" spc="-40" dirty="0">
                <a:uFill>
                  <a:solidFill>
                    <a:srgbClr val="000000"/>
                  </a:solidFill>
                </a:uFill>
                <a:latin typeface="Calibri"/>
                <a:cs typeface="Calibri"/>
              </a:rPr>
              <a:t> </a:t>
            </a:r>
            <a:r>
              <a:rPr sz="3200" b="1" i="1" u="sng" dirty="0">
                <a:uFill>
                  <a:solidFill>
                    <a:srgbClr val="000000"/>
                  </a:solidFill>
                </a:uFill>
                <a:latin typeface="Calibri"/>
                <a:cs typeface="Calibri"/>
              </a:rPr>
              <a:t>parcel</a:t>
            </a:r>
            <a:r>
              <a:rPr sz="3200" b="1" i="1" u="sng" spc="-35" dirty="0">
                <a:uFill>
                  <a:solidFill>
                    <a:srgbClr val="000000"/>
                  </a:solidFill>
                </a:uFill>
                <a:latin typeface="Calibri"/>
                <a:cs typeface="Calibri"/>
              </a:rPr>
              <a:t> </a:t>
            </a:r>
            <a:r>
              <a:rPr sz="3200" b="1" i="1" u="sng" dirty="0">
                <a:uFill>
                  <a:solidFill>
                    <a:srgbClr val="000000"/>
                  </a:solidFill>
                </a:uFill>
                <a:latin typeface="Calibri"/>
                <a:cs typeface="Calibri"/>
              </a:rPr>
              <a:t>of</a:t>
            </a:r>
            <a:r>
              <a:rPr sz="3200" b="1" i="1" u="sng" spc="-25" dirty="0">
                <a:uFill>
                  <a:solidFill>
                    <a:srgbClr val="000000"/>
                  </a:solidFill>
                </a:uFill>
                <a:latin typeface="Calibri"/>
                <a:cs typeface="Calibri"/>
              </a:rPr>
              <a:t> </a:t>
            </a:r>
            <a:r>
              <a:rPr sz="3200" b="1" i="1" u="sng" dirty="0">
                <a:uFill>
                  <a:solidFill>
                    <a:srgbClr val="000000"/>
                  </a:solidFill>
                </a:uFill>
                <a:latin typeface="Calibri"/>
                <a:cs typeface="Calibri"/>
              </a:rPr>
              <a:t>the</a:t>
            </a:r>
            <a:r>
              <a:rPr sz="3200" b="1" i="1" u="sng" spc="-20" dirty="0">
                <a:uFill>
                  <a:solidFill>
                    <a:srgbClr val="000000"/>
                  </a:solidFill>
                </a:uFill>
                <a:latin typeface="Calibri"/>
                <a:cs typeface="Calibri"/>
              </a:rPr>
              <a:t> </a:t>
            </a:r>
            <a:r>
              <a:rPr sz="3200" b="1" i="1" u="sng" dirty="0">
                <a:uFill>
                  <a:solidFill>
                    <a:srgbClr val="000000"/>
                  </a:solidFill>
                </a:uFill>
                <a:latin typeface="Calibri"/>
                <a:cs typeface="Calibri"/>
              </a:rPr>
              <a:t>doctrine</a:t>
            </a:r>
            <a:r>
              <a:rPr sz="3200" b="1" i="1" u="sng" spc="-50" dirty="0">
                <a:uFill>
                  <a:solidFill>
                    <a:srgbClr val="000000"/>
                  </a:solidFill>
                </a:uFill>
                <a:latin typeface="Calibri"/>
                <a:cs typeface="Calibri"/>
              </a:rPr>
              <a:t> </a:t>
            </a:r>
            <a:r>
              <a:rPr sz="3200" b="1" i="1" u="sng" dirty="0">
                <a:uFill>
                  <a:solidFill>
                    <a:srgbClr val="000000"/>
                  </a:solidFill>
                </a:uFill>
                <a:latin typeface="Calibri"/>
                <a:cs typeface="Calibri"/>
              </a:rPr>
              <a:t>of</a:t>
            </a:r>
            <a:r>
              <a:rPr sz="3200" b="1" i="1" u="sng" spc="-25" dirty="0">
                <a:uFill>
                  <a:solidFill>
                    <a:srgbClr val="000000"/>
                  </a:solidFill>
                </a:uFill>
                <a:latin typeface="Calibri"/>
                <a:cs typeface="Calibri"/>
              </a:rPr>
              <a:t> </a:t>
            </a:r>
            <a:r>
              <a:rPr sz="3200" b="1" i="1" u="sng" dirty="0">
                <a:uFill>
                  <a:solidFill>
                    <a:srgbClr val="000000"/>
                  </a:solidFill>
                </a:uFill>
                <a:latin typeface="Calibri"/>
                <a:cs typeface="Calibri"/>
              </a:rPr>
              <a:t>natural</a:t>
            </a:r>
            <a:r>
              <a:rPr sz="3200" b="1" i="1" u="sng" spc="-45" dirty="0">
                <a:uFill>
                  <a:solidFill>
                    <a:srgbClr val="000000"/>
                  </a:solidFill>
                </a:uFill>
                <a:latin typeface="Calibri"/>
                <a:cs typeface="Calibri"/>
              </a:rPr>
              <a:t> </a:t>
            </a:r>
            <a:r>
              <a:rPr sz="3200" b="1" i="1" u="sng" dirty="0">
                <a:uFill>
                  <a:solidFill>
                    <a:srgbClr val="000000"/>
                  </a:solidFill>
                </a:uFill>
                <a:latin typeface="Calibri"/>
                <a:cs typeface="Calibri"/>
              </a:rPr>
              <a:t>justice</a:t>
            </a:r>
            <a:r>
              <a:rPr sz="3200" dirty="0">
                <a:latin typeface="Calibri"/>
                <a:cs typeface="Calibri"/>
              </a:rPr>
              <a:t>.</a:t>
            </a:r>
            <a:r>
              <a:rPr sz="3200" spc="-40" dirty="0">
                <a:latin typeface="Calibri"/>
                <a:cs typeface="Calibri"/>
              </a:rPr>
              <a:t> </a:t>
            </a:r>
            <a:r>
              <a:rPr sz="3200" spc="-25" dirty="0">
                <a:latin typeface="Calibri"/>
                <a:cs typeface="Calibri"/>
              </a:rPr>
              <a:t>It </a:t>
            </a:r>
            <a:r>
              <a:rPr sz="3200" spc="-10" dirty="0">
                <a:latin typeface="Calibri"/>
                <a:cs typeface="Calibri"/>
              </a:rPr>
              <a:t>always</a:t>
            </a:r>
            <a:r>
              <a:rPr sz="3200" spc="-65" dirty="0">
                <a:latin typeface="Calibri"/>
                <a:cs typeface="Calibri"/>
              </a:rPr>
              <a:t> </a:t>
            </a:r>
            <a:r>
              <a:rPr sz="3200" dirty="0">
                <a:latin typeface="Calibri"/>
                <a:cs typeface="Calibri"/>
              </a:rPr>
              <a:t>depends</a:t>
            </a:r>
            <a:r>
              <a:rPr sz="3200" spc="-55" dirty="0">
                <a:latin typeface="Calibri"/>
                <a:cs typeface="Calibri"/>
              </a:rPr>
              <a:t> </a:t>
            </a:r>
            <a:r>
              <a:rPr sz="3200" dirty="0">
                <a:latin typeface="Calibri"/>
                <a:cs typeface="Calibri"/>
              </a:rPr>
              <a:t>on</a:t>
            </a:r>
            <a:r>
              <a:rPr sz="3200" spc="-65" dirty="0">
                <a:latin typeface="Calibri"/>
                <a:cs typeface="Calibri"/>
              </a:rPr>
              <a:t> </a:t>
            </a:r>
            <a:r>
              <a:rPr sz="3200" dirty="0">
                <a:latin typeface="Calibri"/>
                <a:cs typeface="Calibri"/>
              </a:rPr>
              <a:t>the</a:t>
            </a:r>
            <a:r>
              <a:rPr sz="3200" spc="-55" dirty="0">
                <a:latin typeface="Calibri"/>
                <a:cs typeface="Calibri"/>
              </a:rPr>
              <a:t> </a:t>
            </a:r>
            <a:r>
              <a:rPr sz="3200" dirty="0">
                <a:latin typeface="Calibri"/>
                <a:cs typeface="Calibri"/>
              </a:rPr>
              <a:t>facts</a:t>
            </a:r>
            <a:r>
              <a:rPr sz="3200" spc="-75" dirty="0">
                <a:latin typeface="Calibri"/>
                <a:cs typeface="Calibri"/>
              </a:rPr>
              <a:t> </a:t>
            </a:r>
            <a:r>
              <a:rPr sz="3200" dirty="0">
                <a:latin typeface="Calibri"/>
                <a:cs typeface="Calibri"/>
              </a:rPr>
              <a:t>and</a:t>
            </a:r>
            <a:r>
              <a:rPr sz="3200" spc="-55" dirty="0">
                <a:latin typeface="Calibri"/>
                <a:cs typeface="Calibri"/>
              </a:rPr>
              <a:t> </a:t>
            </a:r>
            <a:r>
              <a:rPr sz="3200" spc="-10" dirty="0">
                <a:latin typeface="Calibri"/>
                <a:cs typeface="Calibri"/>
              </a:rPr>
              <a:t>circumstances</a:t>
            </a:r>
            <a:r>
              <a:rPr sz="3200" spc="-60" dirty="0">
                <a:latin typeface="Calibri"/>
                <a:cs typeface="Calibri"/>
              </a:rPr>
              <a:t> </a:t>
            </a:r>
            <a:r>
              <a:rPr sz="3200" spc="-25" dirty="0">
                <a:latin typeface="Calibri"/>
                <a:cs typeface="Calibri"/>
              </a:rPr>
              <a:t>of </a:t>
            </a:r>
            <a:r>
              <a:rPr sz="3200" dirty="0">
                <a:latin typeface="Calibri"/>
                <a:cs typeface="Calibri"/>
              </a:rPr>
              <a:t>each</a:t>
            </a:r>
            <a:r>
              <a:rPr sz="3200" spc="-55" dirty="0">
                <a:latin typeface="Calibri"/>
                <a:cs typeface="Calibri"/>
              </a:rPr>
              <a:t> </a:t>
            </a:r>
            <a:r>
              <a:rPr sz="3200" dirty="0">
                <a:latin typeface="Calibri"/>
                <a:cs typeface="Calibri"/>
              </a:rPr>
              <a:t>case</a:t>
            </a:r>
            <a:r>
              <a:rPr sz="3200" spc="-65" dirty="0">
                <a:latin typeface="Calibri"/>
                <a:cs typeface="Calibri"/>
              </a:rPr>
              <a:t> </a:t>
            </a:r>
            <a:r>
              <a:rPr sz="3200" dirty="0">
                <a:latin typeface="Calibri"/>
                <a:cs typeface="Calibri"/>
              </a:rPr>
              <a:t>whether</a:t>
            </a:r>
            <a:r>
              <a:rPr sz="3200" spc="-60" dirty="0">
                <a:latin typeface="Calibri"/>
                <a:cs typeface="Calibri"/>
              </a:rPr>
              <a:t> </a:t>
            </a:r>
            <a:r>
              <a:rPr sz="3200" dirty="0">
                <a:latin typeface="Calibri"/>
                <a:cs typeface="Calibri"/>
              </a:rPr>
              <a:t>an</a:t>
            </a:r>
            <a:r>
              <a:rPr sz="3200" spc="-50" dirty="0">
                <a:latin typeface="Calibri"/>
                <a:cs typeface="Calibri"/>
              </a:rPr>
              <a:t> </a:t>
            </a:r>
            <a:r>
              <a:rPr sz="3200" dirty="0">
                <a:latin typeface="Calibri"/>
                <a:cs typeface="Calibri"/>
              </a:rPr>
              <a:t>opportunity</a:t>
            </a:r>
            <a:r>
              <a:rPr sz="3200" spc="-10" dirty="0">
                <a:latin typeface="Calibri"/>
                <a:cs typeface="Calibri"/>
              </a:rPr>
              <a:t> </a:t>
            </a:r>
            <a:r>
              <a:rPr sz="3200" dirty="0">
                <a:latin typeface="Calibri"/>
                <a:cs typeface="Calibri"/>
              </a:rPr>
              <a:t>of</a:t>
            </a:r>
            <a:r>
              <a:rPr sz="3200" spc="-45" dirty="0">
                <a:latin typeface="Calibri"/>
                <a:cs typeface="Calibri"/>
              </a:rPr>
              <a:t> </a:t>
            </a:r>
            <a:r>
              <a:rPr sz="3200" spc="-10" dirty="0">
                <a:latin typeface="Calibri"/>
                <a:cs typeface="Calibri"/>
              </a:rPr>
              <a:t>cross- examination</a:t>
            </a:r>
            <a:r>
              <a:rPr sz="3200" spc="-45" dirty="0">
                <a:latin typeface="Calibri"/>
                <a:cs typeface="Calibri"/>
              </a:rPr>
              <a:t> </a:t>
            </a:r>
            <a:r>
              <a:rPr sz="3200" dirty="0">
                <a:latin typeface="Calibri"/>
                <a:cs typeface="Calibri"/>
              </a:rPr>
              <a:t>should</a:t>
            </a:r>
            <a:r>
              <a:rPr sz="3200" spc="-40" dirty="0">
                <a:latin typeface="Calibri"/>
                <a:cs typeface="Calibri"/>
              </a:rPr>
              <a:t> </a:t>
            </a:r>
            <a:r>
              <a:rPr sz="3200" dirty="0">
                <a:latin typeface="Calibri"/>
                <a:cs typeface="Calibri"/>
              </a:rPr>
              <a:t>be</a:t>
            </a:r>
            <a:r>
              <a:rPr sz="3200" spc="-50" dirty="0">
                <a:latin typeface="Calibri"/>
                <a:cs typeface="Calibri"/>
              </a:rPr>
              <a:t> </a:t>
            </a:r>
            <a:r>
              <a:rPr sz="3200" dirty="0">
                <a:latin typeface="Calibri"/>
                <a:cs typeface="Calibri"/>
              </a:rPr>
              <a:t>given</a:t>
            </a:r>
            <a:r>
              <a:rPr sz="3200" spc="-55" dirty="0">
                <a:latin typeface="Calibri"/>
                <a:cs typeface="Calibri"/>
              </a:rPr>
              <a:t> </a:t>
            </a:r>
            <a:r>
              <a:rPr sz="3200" dirty="0">
                <a:latin typeface="Calibri"/>
                <a:cs typeface="Calibri"/>
              </a:rPr>
              <a:t>to</a:t>
            </a:r>
            <a:r>
              <a:rPr sz="3200" spc="-55" dirty="0">
                <a:latin typeface="Calibri"/>
                <a:cs typeface="Calibri"/>
              </a:rPr>
              <a:t> </a:t>
            </a:r>
            <a:r>
              <a:rPr sz="3200" dirty="0">
                <a:latin typeface="Calibri"/>
                <a:cs typeface="Calibri"/>
              </a:rPr>
              <a:t>a</a:t>
            </a:r>
            <a:r>
              <a:rPr sz="3200" spc="-50" dirty="0">
                <a:latin typeface="Calibri"/>
                <a:cs typeface="Calibri"/>
              </a:rPr>
              <a:t> </a:t>
            </a:r>
            <a:r>
              <a:rPr sz="3200" dirty="0">
                <a:latin typeface="Calibri"/>
                <a:cs typeface="Calibri"/>
              </a:rPr>
              <a:t>party</a:t>
            </a:r>
            <a:r>
              <a:rPr sz="3200" spc="-55" dirty="0">
                <a:latin typeface="Calibri"/>
                <a:cs typeface="Calibri"/>
              </a:rPr>
              <a:t> </a:t>
            </a:r>
            <a:r>
              <a:rPr sz="3200" spc="-10" dirty="0">
                <a:latin typeface="Calibri"/>
                <a:cs typeface="Calibri"/>
              </a:rPr>
              <a:t>against </a:t>
            </a:r>
            <a:r>
              <a:rPr sz="3200" dirty="0">
                <a:latin typeface="Calibri"/>
                <a:cs typeface="Calibri"/>
              </a:rPr>
              <a:t>whom</a:t>
            </a:r>
            <a:r>
              <a:rPr sz="3200" spc="-80" dirty="0">
                <a:latin typeface="Calibri"/>
                <a:cs typeface="Calibri"/>
              </a:rPr>
              <a:t> </a:t>
            </a:r>
            <a:r>
              <a:rPr sz="3200" dirty="0">
                <a:latin typeface="Calibri"/>
                <a:cs typeface="Calibri"/>
              </a:rPr>
              <a:t>proceedings</a:t>
            </a:r>
            <a:r>
              <a:rPr sz="3200" spc="-90" dirty="0">
                <a:latin typeface="Calibri"/>
                <a:cs typeface="Calibri"/>
              </a:rPr>
              <a:t> </a:t>
            </a:r>
            <a:r>
              <a:rPr sz="3200" dirty="0">
                <a:latin typeface="Calibri"/>
                <a:cs typeface="Calibri"/>
              </a:rPr>
              <a:t>have</a:t>
            </a:r>
            <a:r>
              <a:rPr sz="3200" spc="-80" dirty="0">
                <a:latin typeface="Calibri"/>
                <a:cs typeface="Calibri"/>
              </a:rPr>
              <a:t> </a:t>
            </a:r>
            <a:r>
              <a:rPr sz="3200" dirty="0">
                <a:latin typeface="Calibri"/>
                <a:cs typeface="Calibri"/>
              </a:rPr>
              <a:t>been</a:t>
            </a:r>
            <a:r>
              <a:rPr sz="3200" spc="-90" dirty="0">
                <a:latin typeface="Calibri"/>
                <a:cs typeface="Calibri"/>
              </a:rPr>
              <a:t> </a:t>
            </a:r>
            <a:r>
              <a:rPr sz="3200" spc="-10" dirty="0">
                <a:latin typeface="Calibri"/>
                <a:cs typeface="Calibri"/>
              </a:rPr>
              <a:t>initiated.</a:t>
            </a:r>
            <a:endParaRPr sz="3200">
              <a:latin typeface="Calibri"/>
              <a:cs typeface="Calibri"/>
            </a:endParaRPr>
          </a:p>
          <a:p>
            <a:pPr marL="355600" marR="67945" indent="-342900">
              <a:lnSpc>
                <a:spcPct val="100000"/>
              </a:lnSpc>
              <a:spcBef>
                <a:spcPts val="770"/>
              </a:spcBef>
              <a:buFont typeface="Arial MT"/>
              <a:buChar char="•"/>
              <a:tabLst>
                <a:tab pos="355600" algn="l"/>
              </a:tabLst>
            </a:pPr>
            <a:r>
              <a:rPr sz="3200" b="1" dirty="0">
                <a:latin typeface="Calibri"/>
                <a:cs typeface="Calibri"/>
              </a:rPr>
              <a:t>If</a:t>
            </a:r>
            <a:r>
              <a:rPr sz="3200" b="1" spc="-35" dirty="0">
                <a:latin typeface="Calibri"/>
                <a:cs typeface="Calibri"/>
              </a:rPr>
              <a:t> </a:t>
            </a:r>
            <a:r>
              <a:rPr sz="3200" b="1" dirty="0">
                <a:latin typeface="Calibri"/>
                <a:cs typeface="Calibri"/>
              </a:rPr>
              <a:t>a</a:t>
            </a:r>
            <a:r>
              <a:rPr sz="3200" b="1" spc="-45" dirty="0">
                <a:latin typeface="Calibri"/>
                <a:cs typeface="Calibri"/>
              </a:rPr>
              <a:t> </a:t>
            </a:r>
            <a:r>
              <a:rPr sz="3200" b="1" dirty="0">
                <a:latin typeface="Calibri"/>
                <a:cs typeface="Calibri"/>
              </a:rPr>
              <a:t>statue</a:t>
            </a:r>
            <a:r>
              <a:rPr sz="3200" b="1" spc="-45" dirty="0">
                <a:latin typeface="Calibri"/>
                <a:cs typeface="Calibri"/>
              </a:rPr>
              <a:t> </a:t>
            </a:r>
            <a:r>
              <a:rPr sz="3200" b="1" dirty="0">
                <a:latin typeface="Calibri"/>
                <a:cs typeface="Calibri"/>
              </a:rPr>
              <a:t>permits</a:t>
            </a:r>
            <a:r>
              <a:rPr sz="3200" b="1" spc="-50" dirty="0">
                <a:latin typeface="Calibri"/>
                <a:cs typeface="Calibri"/>
              </a:rPr>
              <a:t> </a:t>
            </a:r>
            <a:r>
              <a:rPr sz="3200" b="1" spc="-10" dirty="0">
                <a:latin typeface="Calibri"/>
                <a:cs typeface="Calibri"/>
              </a:rPr>
              <a:t>cross-examination</a:t>
            </a:r>
            <a:r>
              <a:rPr sz="3200" b="1" spc="-45" dirty="0">
                <a:latin typeface="Calibri"/>
                <a:cs typeface="Calibri"/>
              </a:rPr>
              <a:t> </a:t>
            </a:r>
            <a:r>
              <a:rPr sz="3200" b="1" dirty="0">
                <a:latin typeface="Calibri"/>
                <a:cs typeface="Calibri"/>
              </a:rPr>
              <a:t>of</a:t>
            </a:r>
            <a:r>
              <a:rPr sz="3200" b="1" spc="-60" dirty="0">
                <a:latin typeface="Calibri"/>
                <a:cs typeface="Calibri"/>
              </a:rPr>
              <a:t> </a:t>
            </a:r>
            <a:r>
              <a:rPr sz="3200" b="1" spc="-10" dirty="0">
                <a:latin typeface="Calibri"/>
                <a:cs typeface="Calibri"/>
              </a:rPr>
              <a:t>witnesses </a:t>
            </a:r>
            <a:r>
              <a:rPr sz="3200" b="1" dirty="0">
                <a:latin typeface="Calibri"/>
                <a:cs typeface="Calibri"/>
              </a:rPr>
              <a:t>at</a:t>
            </a:r>
            <a:r>
              <a:rPr sz="3200" b="1" spc="-60" dirty="0">
                <a:latin typeface="Calibri"/>
                <a:cs typeface="Calibri"/>
              </a:rPr>
              <a:t> </a:t>
            </a:r>
            <a:r>
              <a:rPr sz="3200" b="1" dirty="0">
                <a:latin typeface="Calibri"/>
                <a:cs typeface="Calibri"/>
              </a:rPr>
              <a:t>the</a:t>
            </a:r>
            <a:r>
              <a:rPr sz="3200" b="1" spc="-60" dirty="0">
                <a:latin typeface="Calibri"/>
                <a:cs typeface="Calibri"/>
              </a:rPr>
              <a:t> </a:t>
            </a:r>
            <a:r>
              <a:rPr sz="3200" b="1" dirty="0">
                <a:latin typeface="Calibri"/>
                <a:cs typeface="Calibri"/>
              </a:rPr>
              <a:t>enquiry</a:t>
            </a:r>
            <a:r>
              <a:rPr sz="3200" b="1" spc="-60" dirty="0">
                <a:latin typeface="Calibri"/>
                <a:cs typeface="Calibri"/>
              </a:rPr>
              <a:t> </a:t>
            </a:r>
            <a:r>
              <a:rPr sz="3200" b="1" dirty="0">
                <a:latin typeface="Calibri"/>
                <a:cs typeface="Calibri"/>
              </a:rPr>
              <a:t>or</a:t>
            </a:r>
            <a:r>
              <a:rPr sz="3200" b="1" spc="-55" dirty="0">
                <a:latin typeface="Calibri"/>
                <a:cs typeface="Calibri"/>
              </a:rPr>
              <a:t> </a:t>
            </a:r>
            <a:r>
              <a:rPr sz="3200" b="1" dirty="0">
                <a:latin typeface="Calibri"/>
                <a:cs typeface="Calibri"/>
              </a:rPr>
              <a:t>adjudication,</a:t>
            </a:r>
            <a:r>
              <a:rPr sz="3200" b="1" spc="-90" dirty="0">
                <a:latin typeface="Calibri"/>
                <a:cs typeface="Calibri"/>
              </a:rPr>
              <a:t> </a:t>
            </a:r>
            <a:r>
              <a:rPr sz="3200" b="1" spc="-10" dirty="0">
                <a:latin typeface="Calibri"/>
                <a:cs typeface="Calibri"/>
              </a:rPr>
              <a:t>obviously,</a:t>
            </a:r>
            <a:r>
              <a:rPr sz="3200" b="1" spc="-85" dirty="0">
                <a:latin typeface="Calibri"/>
                <a:cs typeface="Calibri"/>
              </a:rPr>
              <a:t> </a:t>
            </a:r>
            <a:r>
              <a:rPr sz="3200" b="1" spc="-25" dirty="0">
                <a:latin typeface="Calibri"/>
                <a:cs typeface="Calibri"/>
              </a:rPr>
              <a:t>the </a:t>
            </a:r>
            <a:r>
              <a:rPr sz="3200" b="1" dirty="0">
                <a:latin typeface="Calibri"/>
                <a:cs typeface="Calibri"/>
              </a:rPr>
              <a:t>opposite</a:t>
            </a:r>
            <a:r>
              <a:rPr sz="3200" b="1" spc="-80" dirty="0">
                <a:latin typeface="Calibri"/>
                <a:cs typeface="Calibri"/>
              </a:rPr>
              <a:t> </a:t>
            </a:r>
            <a:r>
              <a:rPr sz="3200" b="1" dirty="0">
                <a:latin typeface="Calibri"/>
                <a:cs typeface="Calibri"/>
              </a:rPr>
              <a:t>can</a:t>
            </a:r>
            <a:r>
              <a:rPr sz="3200" b="1" spc="-60" dirty="0">
                <a:latin typeface="Calibri"/>
                <a:cs typeface="Calibri"/>
              </a:rPr>
              <a:t> </a:t>
            </a:r>
            <a:r>
              <a:rPr sz="3200" b="1" dirty="0">
                <a:latin typeface="Calibri"/>
                <a:cs typeface="Calibri"/>
              </a:rPr>
              <a:t>claim</a:t>
            </a:r>
            <a:r>
              <a:rPr sz="3200" b="1" spc="-75" dirty="0">
                <a:latin typeface="Calibri"/>
                <a:cs typeface="Calibri"/>
              </a:rPr>
              <a:t> </a:t>
            </a:r>
            <a:r>
              <a:rPr sz="3200" b="1" dirty="0">
                <a:latin typeface="Calibri"/>
                <a:cs typeface="Calibri"/>
              </a:rPr>
              <a:t>right</a:t>
            </a:r>
            <a:r>
              <a:rPr sz="3200" b="1" spc="-65" dirty="0">
                <a:latin typeface="Calibri"/>
                <a:cs typeface="Calibri"/>
              </a:rPr>
              <a:t> </a:t>
            </a:r>
            <a:r>
              <a:rPr sz="3200" b="1" dirty="0">
                <a:latin typeface="Calibri"/>
                <a:cs typeface="Calibri"/>
              </a:rPr>
              <a:t>to</a:t>
            </a:r>
            <a:r>
              <a:rPr sz="3200" b="1" spc="-45" dirty="0">
                <a:latin typeface="Calibri"/>
                <a:cs typeface="Calibri"/>
              </a:rPr>
              <a:t> </a:t>
            </a:r>
            <a:r>
              <a:rPr sz="3200" b="1" spc="-10" dirty="0">
                <a:latin typeface="Calibri"/>
                <a:cs typeface="Calibri"/>
              </a:rPr>
              <a:t>cross-</a:t>
            </a:r>
            <a:r>
              <a:rPr sz="3200" b="1" dirty="0">
                <a:latin typeface="Calibri"/>
                <a:cs typeface="Calibri"/>
              </a:rPr>
              <a:t>examine</a:t>
            </a:r>
            <a:r>
              <a:rPr sz="3200" b="1" spc="-75" dirty="0">
                <a:latin typeface="Calibri"/>
                <a:cs typeface="Calibri"/>
              </a:rPr>
              <a:t> </a:t>
            </a:r>
            <a:r>
              <a:rPr sz="3200" b="1" spc="-10" dirty="0">
                <a:latin typeface="Calibri"/>
                <a:cs typeface="Calibri"/>
              </a:rPr>
              <a:t>them. </a:t>
            </a:r>
            <a:r>
              <a:rPr sz="3200" b="1" i="1" u="sng" spc="-10" dirty="0">
                <a:uFill>
                  <a:solidFill>
                    <a:srgbClr val="000000"/>
                  </a:solidFill>
                </a:uFill>
                <a:latin typeface="Calibri"/>
                <a:cs typeface="Calibri"/>
              </a:rPr>
              <a:t>Normally,</a:t>
            </a:r>
            <a:r>
              <a:rPr sz="3200" b="1" i="1" u="sng" spc="-65" dirty="0">
                <a:uFill>
                  <a:solidFill>
                    <a:srgbClr val="000000"/>
                  </a:solidFill>
                </a:uFill>
                <a:latin typeface="Calibri"/>
                <a:cs typeface="Calibri"/>
              </a:rPr>
              <a:t> </a:t>
            </a:r>
            <a:r>
              <a:rPr sz="3200" b="1" i="1" u="sng" dirty="0">
                <a:uFill>
                  <a:solidFill>
                    <a:srgbClr val="000000"/>
                  </a:solidFill>
                </a:uFill>
                <a:latin typeface="Calibri"/>
                <a:cs typeface="Calibri"/>
              </a:rPr>
              <a:t>in</a:t>
            </a:r>
            <a:r>
              <a:rPr sz="3200" b="1" i="1" u="sng" spc="-30" dirty="0">
                <a:uFill>
                  <a:solidFill>
                    <a:srgbClr val="000000"/>
                  </a:solidFill>
                </a:uFill>
                <a:latin typeface="Calibri"/>
                <a:cs typeface="Calibri"/>
              </a:rPr>
              <a:t> </a:t>
            </a:r>
            <a:r>
              <a:rPr sz="3200" b="1" i="1" u="sng" dirty="0">
                <a:uFill>
                  <a:solidFill>
                    <a:srgbClr val="000000"/>
                  </a:solidFill>
                </a:uFill>
                <a:latin typeface="Calibri"/>
                <a:cs typeface="Calibri"/>
              </a:rPr>
              <a:t>disciplinary</a:t>
            </a:r>
            <a:r>
              <a:rPr sz="3200" b="1" i="1" u="sng" spc="-65" dirty="0">
                <a:uFill>
                  <a:solidFill>
                    <a:srgbClr val="000000"/>
                  </a:solidFill>
                </a:uFill>
                <a:latin typeface="Calibri"/>
                <a:cs typeface="Calibri"/>
              </a:rPr>
              <a:t> </a:t>
            </a:r>
            <a:r>
              <a:rPr sz="3200" b="1" i="1" u="sng" dirty="0">
                <a:uFill>
                  <a:solidFill>
                    <a:srgbClr val="000000"/>
                  </a:solidFill>
                </a:uFill>
                <a:latin typeface="Calibri"/>
                <a:cs typeface="Calibri"/>
              </a:rPr>
              <a:t>proceedings</a:t>
            </a:r>
            <a:r>
              <a:rPr sz="3200" b="1" i="1" u="sng" spc="-55" dirty="0">
                <a:uFill>
                  <a:solidFill>
                    <a:srgbClr val="000000"/>
                  </a:solidFill>
                </a:uFill>
                <a:latin typeface="Calibri"/>
                <a:cs typeface="Calibri"/>
              </a:rPr>
              <a:t> </a:t>
            </a:r>
            <a:r>
              <a:rPr sz="3200" b="1" i="1" u="sng" dirty="0">
                <a:uFill>
                  <a:solidFill>
                    <a:srgbClr val="000000"/>
                  </a:solidFill>
                </a:uFill>
                <a:latin typeface="Calibri"/>
                <a:cs typeface="Calibri"/>
              </a:rPr>
              <a:t>as</a:t>
            </a:r>
            <a:r>
              <a:rPr sz="3200" b="1" i="1" u="sng" spc="-25" dirty="0">
                <a:uFill>
                  <a:solidFill>
                    <a:srgbClr val="000000"/>
                  </a:solidFill>
                </a:uFill>
                <a:latin typeface="Calibri"/>
                <a:cs typeface="Calibri"/>
              </a:rPr>
              <a:t> </a:t>
            </a:r>
            <a:r>
              <a:rPr sz="3200" b="1" i="1" u="sng" dirty="0">
                <a:uFill>
                  <a:solidFill>
                    <a:srgbClr val="000000"/>
                  </a:solidFill>
                </a:uFill>
                <a:latin typeface="Calibri"/>
                <a:cs typeface="Calibri"/>
              </a:rPr>
              <a:t>also</a:t>
            </a:r>
            <a:r>
              <a:rPr sz="3200" b="1" i="1" u="sng" spc="-30" dirty="0">
                <a:uFill>
                  <a:solidFill>
                    <a:srgbClr val="000000"/>
                  </a:solidFill>
                </a:uFill>
                <a:latin typeface="Calibri"/>
                <a:cs typeface="Calibri"/>
              </a:rPr>
              <a:t> </a:t>
            </a:r>
            <a:r>
              <a:rPr sz="3200" b="1" i="1" u="sng" spc="-25" dirty="0">
                <a:uFill>
                  <a:solidFill>
                    <a:srgbClr val="000000"/>
                  </a:solidFill>
                </a:uFill>
                <a:latin typeface="Calibri"/>
                <a:cs typeface="Calibri"/>
              </a:rPr>
              <a:t>in</a:t>
            </a:r>
            <a:r>
              <a:rPr sz="3200" b="1" i="1" spc="-25" dirty="0">
                <a:latin typeface="Calibri"/>
                <a:cs typeface="Calibri"/>
              </a:rPr>
              <a:t> </a:t>
            </a:r>
            <a:r>
              <a:rPr sz="3200" b="1" i="1" u="sng" dirty="0">
                <a:uFill>
                  <a:solidFill>
                    <a:srgbClr val="000000"/>
                  </a:solidFill>
                </a:uFill>
                <a:latin typeface="Calibri"/>
                <a:cs typeface="Calibri"/>
              </a:rPr>
              <a:t>domestic</a:t>
            </a:r>
            <a:r>
              <a:rPr sz="3200" b="1" i="1" u="sng" spc="-55" dirty="0">
                <a:uFill>
                  <a:solidFill>
                    <a:srgbClr val="000000"/>
                  </a:solidFill>
                </a:uFill>
                <a:latin typeface="Calibri"/>
                <a:cs typeface="Calibri"/>
              </a:rPr>
              <a:t> </a:t>
            </a:r>
            <a:r>
              <a:rPr sz="3200" b="1" i="1" u="sng" dirty="0">
                <a:uFill>
                  <a:solidFill>
                    <a:srgbClr val="000000"/>
                  </a:solidFill>
                </a:uFill>
                <a:latin typeface="Calibri"/>
                <a:cs typeface="Calibri"/>
              </a:rPr>
              <a:t>enquiries,</a:t>
            </a:r>
            <a:r>
              <a:rPr sz="3200" b="1" i="1" u="sng" spc="-45" dirty="0">
                <a:uFill>
                  <a:solidFill>
                    <a:srgbClr val="000000"/>
                  </a:solidFill>
                </a:uFill>
                <a:latin typeface="Calibri"/>
                <a:cs typeface="Calibri"/>
              </a:rPr>
              <a:t> </a:t>
            </a:r>
            <a:r>
              <a:rPr sz="3200" b="1" i="1" u="sng" dirty="0">
                <a:uFill>
                  <a:solidFill>
                    <a:srgbClr val="000000"/>
                  </a:solidFill>
                </a:uFill>
                <a:latin typeface="Calibri"/>
                <a:cs typeface="Calibri"/>
              </a:rPr>
              <a:t>right</a:t>
            </a:r>
            <a:r>
              <a:rPr sz="3200" b="1" i="1" u="sng" spc="-55" dirty="0">
                <a:uFill>
                  <a:solidFill>
                    <a:srgbClr val="000000"/>
                  </a:solidFill>
                </a:uFill>
                <a:latin typeface="Calibri"/>
                <a:cs typeface="Calibri"/>
              </a:rPr>
              <a:t> </a:t>
            </a:r>
            <a:r>
              <a:rPr sz="3200" b="1" i="1" u="sng" dirty="0">
                <a:uFill>
                  <a:solidFill>
                    <a:srgbClr val="000000"/>
                  </a:solidFill>
                </a:uFill>
                <a:latin typeface="Calibri"/>
                <a:cs typeface="Calibri"/>
              </a:rPr>
              <a:t>of</a:t>
            </a:r>
            <a:r>
              <a:rPr sz="3200" b="1" i="1" u="sng" spc="-35" dirty="0">
                <a:uFill>
                  <a:solidFill>
                    <a:srgbClr val="000000"/>
                  </a:solidFill>
                </a:uFill>
                <a:latin typeface="Calibri"/>
                <a:cs typeface="Calibri"/>
              </a:rPr>
              <a:t> </a:t>
            </a:r>
            <a:r>
              <a:rPr sz="3200" b="1" i="1" u="sng" spc="-10" dirty="0">
                <a:uFill>
                  <a:solidFill>
                    <a:srgbClr val="000000"/>
                  </a:solidFill>
                </a:uFill>
                <a:latin typeface="Calibri"/>
                <a:cs typeface="Calibri"/>
              </a:rPr>
              <a:t>cross-examination</a:t>
            </a:r>
            <a:r>
              <a:rPr sz="3200" b="1" i="1" u="sng" spc="-70" dirty="0">
                <a:uFill>
                  <a:solidFill>
                    <a:srgbClr val="000000"/>
                  </a:solidFill>
                </a:uFill>
                <a:latin typeface="Calibri"/>
                <a:cs typeface="Calibri"/>
              </a:rPr>
              <a:t> </a:t>
            </a:r>
            <a:r>
              <a:rPr sz="3200" b="1" i="1" u="sng" spc="-25" dirty="0">
                <a:uFill>
                  <a:solidFill>
                    <a:srgbClr val="000000"/>
                  </a:solidFill>
                </a:uFill>
                <a:latin typeface="Calibri"/>
                <a:cs typeface="Calibri"/>
              </a:rPr>
              <a:t>is</a:t>
            </a:r>
            <a:r>
              <a:rPr sz="3200" b="1" i="1" spc="-25" dirty="0">
                <a:latin typeface="Calibri"/>
                <a:cs typeface="Calibri"/>
              </a:rPr>
              <a:t> </a:t>
            </a:r>
            <a:r>
              <a:rPr sz="3200" b="1" i="1" u="sng" dirty="0">
                <a:uFill>
                  <a:solidFill>
                    <a:srgbClr val="000000"/>
                  </a:solidFill>
                </a:uFill>
                <a:latin typeface="Calibri"/>
                <a:cs typeface="Calibri"/>
              </a:rPr>
              <a:t>not</a:t>
            </a:r>
            <a:r>
              <a:rPr sz="3200" b="1" i="1" u="sng" spc="-40" dirty="0">
                <a:uFill>
                  <a:solidFill>
                    <a:srgbClr val="000000"/>
                  </a:solidFill>
                </a:uFill>
                <a:latin typeface="Calibri"/>
                <a:cs typeface="Calibri"/>
              </a:rPr>
              <a:t> </a:t>
            </a:r>
            <a:r>
              <a:rPr sz="3200" b="1" i="1" u="sng" dirty="0">
                <a:uFill>
                  <a:solidFill>
                    <a:srgbClr val="000000"/>
                  </a:solidFill>
                </a:uFill>
                <a:latin typeface="Calibri"/>
                <a:cs typeface="Calibri"/>
              </a:rPr>
              <a:t>denied</a:t>
            </a:r>
            <a:r>
              <a:rPr sz="3200" b="1" i="1" u="sng" spc="-30" dirty="0">
                <a:uFill>
                  <a:solidFill>
                    <a:srgbClr val="000000"/>
                  </a:solidFill>
                </a:uFill>
                <a:latin typeface="Calibri"/>
                <a:cs typeface="Calibri"/>
              </a:rPr>
              <a:t> </a:t>
            </a:r>
            <a:r>
              <a:rPr sz="3200" b="1" i="1" u="sng" dirty="0">
                <a:uFill>
                  <a:solidFill>
                    <a:srgbClr val="000000"/>
                  </a:solidFill>
                </a:uFill>
                <a:latin typeface="Calibri"/>
                <a:cs typeface="Calibri"/>
              </a:rPr>
              <a:t>(DE=Industrial</a:t>
            </a:r>
            <a:r>
              <a:rPr sz="3200" b="1" i="1" u="sng" spc="-45" dirty="0">
                <a:uFill>
                  <a:solidFill>
                    <a:srgbClr val="000000"/>
                  </a:solidFill>
                </a:uFill>
                <a:latin typeface="Calibri"/>
                <a:cs typeface="Calibri"/>
              </a:rPr>
              <a:t> </a:t>
            </a:r>
            <a:r>
              <a:rPr sz="3200" b="1" i="1" u="sng" spc="-10" dirty="0">
                <a:uFill>
                  <a:solidFill>
                    <a:srgbClr val="000000"/>
                  </a:solidFill>
                </a:uFill>
                <a:latin typeface="Calibri"/>
                <a:cs typeface="Calibri"/>
              </a:rPr>
              <a:t>worker)</a:t>
            </a:r>
            <a:endParaRPr sz="3200">
              <a:latin typeface="Calibri"/>
              <a:cs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39241" y="-163830"/>
            <a:ext cx="7665720" cy="1244600"/>
          </a:xfrm>
          <a:prstGeom prst="rect">
            <a:avLst/>
          </a:prstGeom>
        </p:spPr>
        <p:txBody>
          <a:bodyPr vert="horz" wrap="square" lIns="0" tIns="12065" rIns="0" bIns="0" rtlCol="0">
            <a:spAutoFit/>
          </a:bodyPr>
          <a:lstStyle/>
          <a:p>
            <a:pPr marL="2350770" marR="5080" indent="-2338705">
              <a:lnSpc>
                <a:spcPct val="100000"/>
              </a:lnSpc>
              <a:spcBef>
                <a:spcPts val="95"/>
              </a:spcBef>
            </a:pPr>
            <a:r>
              <a:rPr dirty="0"/>
              <a:t>Hira</a:t>
            </a:r>
            <a:r>
              <a:rPr spc="-195" dirty="0"/>
              <a:t> </a:t>
            </a:r>
            <a:r>
              <a:rPr dirty="0"/>
              <a:t>Nath</a:t>
            </a:r>
            <a:r>
              <a:rPr spc="-145" dirty="0"/>
              <a:t> </a:t>
            </a:r>
            <a:r>
              <a:rPr dirty="0"/>
              <a:t>Mishra</a:t>
            </a:r>
            <a:r>
              <a:rPr spc="-130" dirty="0"/>
              <a:t> </a:t>
            </a:r>
            <a:r>
              <a:rPr spc="-140" dirty="0"/>
              <a:t>v.</a:t>
            </a:r>
            <a:r>
              <a:rPr spc="-85" dirty="0"/>
              <a:t> </a:t>
            </a:r>
            <a:r>
              <a:rPr dirty="0"/>
              <a:t>Rajendra</a:t>
            </a:r>
            <a:r>
              <a:rPr spc="-145" dirty="0"/>
              <a:t> </a:t>
            </a:r>
            <a:r>
              <a:rPr spc="-10" dirty="0"/>
              <a:t>Medical </a:t>
            </a:r>
            <a:r>
              <a:rPr dirty="0"/>
              <a:t>College(</a:t>
            </a:r>
            <a:r>
              <a:rPr spc="-150" dirty="0"/>
              <a:t> </a:t>
            </a:r>
            <a:r>
              <a:rPr spc="-10" dirty="0"/>
              <a:t>1973)</a:t>
            </a:r>
          </a:p>
        </p:txBody>
      </p:sp>
      <p:sp>
        <p:nvSpPr>
          <p:cNvPr id="3" name="object 3"/>
          <p:cNvSpPr txBox="1"/>
          <p:nvPr/>
        </p:nvSpPr>
        <p:spPr>
          <a:xfrm>
            <a:off x="78739" y="1060195"/>
            <a:ext cx="8908415" cy="5488940"/>
          </a:xfrm>
          <a:prstGeom prst="rect">
            <a:avLst/>
          </a:prstGeom>
        </p:spPr>
        <p:txBody>
          <a:bodyPr vert="horz" wrap="square" lIns="0" tIns="13335" rIns="0" bIns="0" rtlCol="0">
            <a:spAutoFit/>
          </a:bodyPr>
          <a:lstStyle/>
          <a:p>
            <a:pPr marL="355600" marR="5080" indent="-342900">
              <a:lnSpc>
                <a:spcPct val="100000"/>
              </a:lnSpc>
              <a:spcBef>
                <a:spcPts val="105"/>
              </a:spcBef>
              <a:buFont typeface="Arial MT"/>
              <a:buChar char="•"/>
              <a:tabLst>
                <a:tab pos="355600" algn="l"/>
                <a:tab pos="1550035" algn="l"/>
              </a:tabLst>
            </a:pPr>
            <a:r>
              <a:rPr sz="3200" dirty="0">
                <a:latin typeface="Calibri"/>
                <a:cs typeface="Calibri"/>
              </a:rPr>
              <a:t>A</a:t>
            </a:r>
            <a:r>
              <a:rPr sz="3200" spc="-65" dirty="0">
                <a:latin typeface="Calibri"/>
                <a:cs typeface="Calibri"/>
              </a:rPr>
              <a:t> </a:t>
            </a:r>
            <a:r>
              <a:rPr sz="3200" dirty="0">
                <a:latin typeface="Calibri"/>
                <a:cs typeface="Calibri"/>
              </a:rPr>
              <a:t>complaint</a:t>
            </a:r>
            <a:r>
              <a:rPr sz="3200" spc="-50" dirty="0">
                <a:latin typeface="Calibri"/>
                <a:cs typeface="Calibri"/>
              </a:rPr>
              <a:t> </a:t>
            </a:r>
            <a:r>
              <a:rPr sz="3200" dirty="0">
                <a:latin typeface="Calibri"/>
                <a:cs typeface="Calibri"/>
              </a:rPr>
              <a:t>was</a:t>
            </a:r>
            <a:r>
              <a:rPr sz="3200" spc="-60" dirty="0">
                <a:latin typeface="Calibri"/>
                <a:cs typeface="Calibri"/>
              </a:rPr>
              <a:t> </a:t>
            </a:r>
            <a:r>
              <a:rPr sz="3200" dirty="0">
                <a:latin typeface="Calibri"/>
                <a:cs typeface="Calibri"/>
              </a:rPr>
              <a:t>made</a:t>
            </a:r>
            <a:r>
              <a:rPr sz="3200" spc="-70" dirty="0">
                <a:latin typeface="Calibri"/>
                <a:cs typeface="Calibri"/>
              </a:rPr>
              <a:t> </a:t>
            </a:r>
            <a:r>
              <a:rPr sz="3200" dirty="0">
                <a:latin typeface="Calibri"/>
                <a:cs typeface="Calibri"/>
              </a:rPr>
              <a:t>that</a:t>
            </a:r>
            <a:r>
              <a:rPr sz="3200" spc="-55" dirty="0">
                <a:latin typeface="Calibri"/>
                <a:cs typeface="Calibri"/>
              </a:rPr>
              <a:t> </a:t>
            </a:r>
            <a:r>
              <a:rPr sz="3200" dirty="0">
                <a:latin typeface="Calibri"/>
                <a:cs typeface="Calibri"/>
              </a:rPr>
              <a:t>some</a:t>
            </a:r>
            <a:r>
              <a:rPr sz="3200" spc="-60" dirty="0">
                <a:latin typeface="Calibri"/>
                <a:cs typeface="Calibri"/>
              </a:rPr>
              <a:t> </a:t>
            </a:r>
            <a:r>
              <a:rPr sz="3200" dirty="0">
                <a:latin typeface="Calibri"/>
                <a:cs typeface="Calibri"/>
              </a:rPr>
              <a:t>male</a:t>
            </a:r>
            <a:r>
              <a:rPr sz="3200" spc="-60" dirty="0">
                <a:latin typeface="Calibri"/>
                <a:cs typeface="Calibri"/>
              </a:rPr>
              <a:t> </a:t>
            </a:r>
            <a:r>
              <a:rPr sz="3200" spc="-10" dirty="0">
                <a:latin typeface="Calibri"/>
                <a:cs typeface="Calibri"/>
              </a:rPr>
              <a:t>students </a:t>
            </a:r>
            <a:r>
              <a:rPr sz="3200" dirty="0">
                <a:latin typeface="Calibri"/>
                <a:cs typeface="Calibri"/>
              </a:rPr>
              <a:t>entered</a:t>
            </a:r>
            <a:r>
              <a:rPr sz="3200" spc="-110" dirty="0">
                <a:latin typeface="Calibri"/>
                <a:cs typeface="Calibri"/>
              </a:rPr>
              <a:t> </a:t>
            </a:r>
            <a:r>
              <a:rPr sz="3200" dirty="0">
                <a:latin typeface="Calibri"/>
                <a:cs typeface="Calibri"/>
              </a:rPr>
              <a:t>quite</a:t>
            </a:r>
            <a:r>
              <a:rPr sz="3200" spc="-80" dirty="0">
                <a:latin typeface="Calibri"/>
                <a:cs typeface="Calibri"/>
              </a:rPr>
              <a:t> </a:t>
            </a:r>
            <a:r>
              <a:rPr sz="3200" dirty="0">
                <a:latin typeface="Calibri"/>
                <a:cs typeface="Calibri"/>
              </a:rPr>
              <a:t>naked</a:t>
            </a:r>
            <a:r>
              <a:rPr sz="3200" spc="-95" dirty="0">
                <a:latin typeface="Calibri"/>
                <a:cs typeface="Calibri"/>
              </a:rPr>
              <a:t> </a:t>
            </a:r>
            <a:r>
              <a:rPr sz="3200" dirty="0">
                <a:latin typeface="Calibri"/>
                <a:cs typeface="Calibri"/>
              </a:rPr>
              <a:t>into</a:t>
            </a:r>
            <a:r>
              <a:rPr sz="3200" spc="-80" dirty="0">
                <a:latin typeface="Calibri"/>
                <a:cs typeface="Calibri"/>
              </a:rPr>
              <a:t> </a:t>
            </a:r>
            <a:r>
              <a:rPr sz="3200" dirty="0">
                <a:latin typeface="Calibri"/>
                <a:cs typeface="Calibri"/>
              </a:rPr>
              <a:t>the</a:t>
            </a:r>
            <a:r>
              <a:rPr sz="3200" spc="-90" dirty="0">
                <a:latin typeface="Calibri"/>
                <a:cs typeface="Calibri"/>
              </a:rPr>
              <a:t> </a:t>
            </a:r>
            <a:r>
              <a:rPr sz="3200" dirty="0">
                <a:latin typeface="Calibri"/>
                <a:cs typeface="Calibri"/>
              </a:rPr>
              <a:t>compound</a:t>
            </a:r>
            <a:r>
              <a:rPr sz="3200" spc="-85" dirty="0">
                <a:latin typeface="Calibri"/>
                <a:cs typeface="Calibri"/>
              </a:rPr>
              <a:t> </a:t>
            </a:r>
            <a:r>
              <a:rPr sz="3200" dirty="0">
                <a:latin typeface="Calibri"/>
                <a:cs typeface="Calibri"/>
              </a:rPr>
              <a:t>of</a:t>
            </a:r>
            <a:r>
              <a:rPr sz="3200" spc="-90" dirty="0">
                <a:latin typeface="Calibri"/>
                <a:cs typeface="Calibri"/>
              </a:rPr>
              <a:t> </a:t>
            </a:r>
            <a:r>
              <a:rPr sz="3200" dirty="0">
                <a:latin typeface="Calibri"/>
                <a:cs typeface="Calibri"/>
              </a:rPr>
              <a:t>the</a:t>
            </a:r>
            <a:r>
              <a:rPr sz="3200" spc="-90" dirty="0">
                <a:latin typeface="Calibri"/>
                <a:cs typeface="Calibri"/>
              </a:rPr>
              <a:t> </a:t>
            </a:r>
            <a:r>
              <a:rPr sz="3200" spc="-10" dirty="0">
                <a:latin typeface="Calibri"/>
                <a:cs typeface="Calibri"/>
              </a:rPr>
              <a:t>girls’ hostel</a:t>
            </a:r>
            <a:r>
              <a:rPr sz="3200" dirty="0">
                <a:latin typeface="Calibri"/>
                <a:cs typeface="Calibri"/>
              </a:rPr>
              <a:t>	late</a:t>
            </a:r>
            <a:r>
              <a:rPr sz="3200" spc="-85" dirty="0">
                <a:latin typeface="Calibri"/>
                <a:cs typeface="Calibri"/>
              </a:rPr>
              <a:t> </a:t>
            </a:r>
            <a:r>
              <a:rPr sz="3200" dirty="0">
                <a:latin typeface="Calibri"/>
                <a:cs typeface="Calibri"/>
              </a:rPr>
              <a:t>at</a:t>
            </a:r>
            <a:r>
              <a:rPr sz="3200" spc="-85" dirty="0">
                <a:latin typeface="Calibri"/>
                <a:cs typeface="Calibri"/>
              </a:rPr>
              <a:t> </a:t>
            </a:r>
            <a:r>
              <a:rPr sz="3200" dirty="0">
                <a:latin typeface="Calibri"/>
                <a:cs typeface="Calibri"/>
              </a:rPr>
              <a:t>night.</a:t>
            </a:r>
            <a:r>
              <a:rPr sz="3200" spc="-70" dirty="0">
                <a:latin typeface="Calibri"/>
                <a:cs typeface="Calibri"/>
              </a:rPr>
              <a:t> </a:t>
            </a:r>
            <a:r>
              <a:rPr sz="3200" dirty="0">
                <a:latin typeface="Calibri"/>
                <a:cs typeface="Calibri"/>
              </a:rPr>
              <a:t>They</a:t>
            </a:r>
            <a:r>
              <a:rPr sz="3200" spc="-85" dirty="0">
                <a:latin typeface="Calibri"/>
                <a:cs typeface="Calibri"/>
              </a:rPr>
              <a:t> </a:t>
            </a:r>
            <a:r>
              <a:rPr sz="3200" dirty="0">
                <a:latin typeface="Calibri"/>
                <a:cs typeface="Calibri"/>
              </a:rPr>
              <a:t>were</a:t>
            </a:r>
            <a:r>
              <a:rPr sz="3200" spc="-120" dirty="0">
                <a:latin typeface="Calibri"/>
                <a:cs typeface="Calibri"/>
              </a:rPr>
              <a:t> </a:t>
            </a:r>
            <a:r>
              <a:rPr sz="3200" spc="-10" dirty="0">
                <a:latin typeface="Calibri"/>
                <a:cs typeface="Calibri"/>
              </a:rPr>
              <a:t>rusticated</a:t>
            </a:r>
            <a:r>
              <a:rPr sz="3200" spc="-70" dirty="0">
                <a:latin typeface="Calibri"/>
                <a:cs typeface="Calibri"/>
              </a:rPr>
              <a:t> </a:t>
            </a:r>
            <a:r>
              <a:rPr sz="3200" dirty="0">
                <a:latin typeface="Calibri"/>
                <a:cs typeface="Calibri"/>
              </a:rPr>
              <a:t>from</a:t>
            </a:r>
            <a:r>
              <a:rPr sz="3200" spc="-85" dirty="0">
                <a:latin typeface="Calibri"/>
                <a:cs typeface="Calibri"/>
              </a:rPr>
              <a:t> </a:t>
            </a:r>
            <a:r>
              <a:rPr sz="3200" spc="-25" dirty="0">
                <a:latin typeface="Calibri"/>
                <a:cs typeface="Calibri"/>
              </a:rPr>
              <a:t>the </a:t>
            </a:r>
            <a:r>
              <a:rPr sz="3200" dirty="0">
                <a:latin typeface="Calibri"/>
                <a:cs typeface="Calibri"/>
              </a:rPr>
              <a:t>college.</a:t>
            </a:r>
            <a:r>
              <a:rPr sz="3200" spc="-85" dirty="0">
                <a:latin typeface="Calibri"/>
                <a:cs typeface="Calibri"/>
              </a:rPr>
              <a:t> </a:t>
            </a:r>
            <a:r>
              <a:rPr sz="3200" dirty="0">
                <a:latin typeface="Calibri"/>
                <a:cs typeface="Calibri"/>
              </a:rPr>
              <a:t>Their</a:t>
            </a:r>
            <a:r>
              <a:rPr sz="3200" spc="-60" dirty="0">
                <a:latin typeface="Calibri"/>
                <a:cs typeface="Calibri"/>
              </a:rPr>
              <a:t> </a:t>
            </a:r>
            <a:r>
              <a:rPr sz="3200" spc="-10" dirty="0">
                <a:latin typeface="Calibri"/>
                <a:cs typeface="Calibri"/>
              </a:rPr>
              <a:t>prayer</a:t>
            </a:r>
            <a:r>
              <a:rPr sz="3200" spc="-80" dirty="0">
                <a:latin typeface="Calibri"/>
                <a:cs typeface="Calibri"/>
              </a:rPr>
              <a:t> </a:t>
            </a:r>
            <a:r>
              <a:rPr sz="3200" dirty="0">
                <a:latin typeface="Calibri"/>
                <a:cs typeface="Calibri"/>
              </a:rPr>
              <a:t>to</a:t>
            </a:r>
            <a:r>
              <a:rPr sz="3200" spc="-60" dirty="0">
                <a:latin typeface="Calibri"/>
                <a:cs typeface="Calibri"/>
              </a:rPr>
              <a:t> </a:t>
            </a:r>
            <a:r>
              <a:rPr sz="3200" spc="-20" dirty="0">
                <a:latin typeface="Calibri"/>
                <a:cs typeface="Calibri"/>
              </a:rPr>
              <a:t>cross-</a:t>
            </a:r>
            <a:r>
              <a:rPr sz="3200" spc="-10" dirty="0">
                <a:latin typeface="Calibri"/>
                <a:cs typeface="Calibri"/>
              </a:rPr>
              <a:t>examine</a:t>
            </a:r>
            <a:r>
              <a:rPr sz="3200" spc="-75" dirty="0">
                <a:latin typeface="Calibri"/>
                <a:cs typeface="Calibri"/>
              </a:rPr>
              <a:t> </a:t>
            </a:r>
            <a:r>
              <a:rPr sz="3200" spc="-10" dirty="0">
                <a:latin typeface="Calibri"/>
                <a:cs typeface="Calibri"/>
              </a:rPr>
              <a:t>female </a:t>
            </a:r>
            <a:r>
              <a:rPr sz="3200" dirty="0">
                <a:latin typeface="Calibri"/>
                <a:cs typeface="Calibri"/>
              </a:rPr>
              <a:t>students</a:t>
            </a:r>
            <a:r>
              <a:rPr sz="3200" spc="-60" dirty="0">
                <a:latin typeface="Calibri"/>
                <a:cs typeface="Calibri"/>
              </a:rPr>
              <a:t> </a:t>
            </a:r>
            <a:r>
              <a:rPr sz="3200" dirty="0">
                <a:latin typeface="Calibri"/>
                <a:cs typeface="Calibri"/>
              </a:rPr>
              <a:t>who</a:t>
            </a:r>
            <a:r>
              <a:rPr sz="3200" spc="-80" dirty="0">
                <a:latin typeface="Calibri"/>
                <a:cs typeface="Calibri"/>
              </a:rPr>
              <a:t> </a:t>
            </a:r>
            <a:r>
              <a:rPr sz="3200" dirty="0">
                <a:latin typeface="Calibri"/>
                <a:cs typeface="Calibri"/>
              </a:rPr>
              <a:t>had</a:t>
            </a:r>
            <a:r>
              <a:rPr sz="3200" spc="-65" dirty="0">
                <a:latin typeface="Calibri"/>
                <a:cs typeface="Calibri"/>
              </a:rPr>
              <a:t> </a:t>
            </a:r>
            <a:r>
              <a:rPr sz="3200" dirty="0">
                <a:latin typeface="Calibri"/>
                <a:cs typeface="Calibri"/>
              </a:rPr>
              <a:t>seen</a:t>
            </a:r>
            <a:r>
              <a:rPr sz="3200" spc="-85" dirty="0">
                <a:latin typeface="Calibri"/>
                <a:cs typeface="Calibri"/>
              </a:rPr>
              <a:t> </a:t>
            </a:r>
            <a:r>
              <a:rPr sz="3200" dirty="0">
                <a:latin typeface="Calibri"/>
                <a:cs typeface="Calibri"/>
              </a:rPr>
              <a:t>them</a:t>
            </a:r>
            <a:r>
              <a:rPr sz="3200" spc="-85" dirty="0">
                <a:latin typeface="Calibri"/>
                <a:cs typeface="Calibri"/>
              </a:rPr>
              <a:t> </a:t>
            </a:r>
            <a:r>
              <a:rPr sz="3200" dirty="0">
                <a:latin typeface="Calibri"/>
                <a:cs typeface="Calibri"/>
              </a:rPr>
              <a:t>was</a:t>
            </a:r>
            <a:r>
              <a:rPr sz="3200" spc="-70" dirty="0">
                <a:latin typeface="Calibri"/>
                <a:cs typeface="Calibri"/>
              </a:rPr>
              <a:t> </a:t>
            </a:r>
            <a:r>
              <a:rPr sz="3200" dirty="0">
                <a:latin typeface="Calibri"/>
                <a:cs typeface="Calibri"/>
              </a:rPr>
              <a:t>denied.</a:t>
            </a:r>
            <a:r>
              <a:rPr sz="3200" spc="-75" dirty="0">
                <a:latin typeface="Calibri"/>
                <a:cs typeface="Calibri"/>
              </a:rPr>
              <a:t> </a:t>
            </a:r>
            <a:r>
              <a:rPr sz="3200" spc="-25" dirty="0">
                <a:latin typeface="Calibri"/>
                <a:cs typeface="Calibri"/>
              </a:rPr>
              <a:t>The </a:t>
            </a:r>
            <a:r>
              <a:rPr sz="3200" dirty="0">
                <a:latin typeface="Calibri"/>
                <a:cs typeface="Calibri"/>
              </a:rPr>
              <a:t>Supreme</a:t>
            </a:r>
            <a:r>
              <a:rPr sz="3200" spc="-75" dirty="0">
                <a:latin typeface="Calibri"/>
                <a:cs typeface="Calibri"/>
              </a:rPr>
              <a:t> </a:t>
            </a:r>
            <a:r>
              <a:rPr sz="3200" dirty="0">
                <a:latin typeface="Calibri"/>
                <a:cs typeface="Calibri"/>
              </a:rPr>
              <a:t>Court</a:t>
            </a:r>
            <a:r>
              <a:rPr sz="3200" spc="-65" dirty="0">
                <a:latin typeface="Calibri"/>
                <a:cs typeface="Calibri"/>
              </a:rPr>
              <a:t> </a:t>
            </a:r>
            <a:r>
              <a:rPr sz="3200" dirty="0">
                <a:latin typeface="Calibri"/>
                <a:cs typeface="Calibri"/>
              </a:rPr>
              <a:t>upheld</a:t>
            </a:r>
            <a:r>
              <a:rPr sz="3200" spc="-55" dirty="0">
                <a:latin typeface="Calibri"/>
                <a:cs typeface="Calibri"/>
              </a:rPr>
              <a:t> </a:t>
            </a:r>
            <a:r>
              <a:rPr sz="3200" dirty="0">
                <a:latin typeface="Calibri"/>
                <a:cs typeface="Calibri"/>
              </a:rPr>
              <a:t>the</a:t>
            </a:r>
            <a:r>
              <a:rPr sz="3200" spc="-75" dirty="0">
                <a:latin typeface="Calibri"/>
                <a:cs typeface="Calibri"/>
              </a:rPr>
              <a:t> </a:t>
            </a:r>
            <a:r>
              <a:rPr sz="3200" dirty="0">
                <a:latin typeface="Calibri"/>
                <a:cs typeface="Calibri"/>
              </a:rPr>
              <a:t>action</a:t>
            </a:r>
            <a:r>
              <a:rPr sz="3200" spc="-65" dirty="0">
                <a:latin typeface="Calibri"/>
                <a:cs typeface="Calibri"/>
              </a:rPr>
              <a:t> </a:t>
            </a:r>
            <a:r>
              <a:rPr sz="3200" dirty="0">
                <a:latin typeface="Calibri"/>
                <a:cs typeface="Calibri"/>
              </a:rPr>
              <a:t>observing</a:t>
            </a:r>
            <a:r>
              <a:rPr sz="3200" spc="-75" dirty="0">
                <a:latin typeface="Calibri"/>
                <a:cs typeface="Calibri"/>
              </a:rPr>
              <a:t> </a:t>
            </a:r>
            <a:r>
              <a:rPr sz="3200" spc="-10" dirty="0">
                <a:latin typeface="Calibri"/>
                <a:cs typeface="Calibri"/>
              </a:rPr>
              <a:t>:Those </a:t>
            </a:r>
            <a:r>
              <a:rPr sz="3200" dirty="0">
                <a:latin typeface="Calibri"/>
                <a:cs typeface="Calibri"/>
              </a:rPr>
              <a:t>girls</a:t>
            </a:r>
            <a:r>
              <a:rPr sz="3200" spc="-100" dirty="0">
                <a:latin typeface="Calibri"/>
                <a:cs typeface="Calibri"/>
              </a:rPr>
              <a:t> </a:t>
            </a:r>
            <a:r>
              <a:rPr sz="3200" dirty="0">
                <a:latin typeface="Calibri"/>
                <a:cs typeface="Calibri"/>
              </a:rPr>
              <a:t>would</a:t>
            </a:r>
            <a:r>
              <a:rPr sz="3200" spc="-85" dirty="0">
                <a:latin typeface="Calibri"/>
                <a:cs typeface="Calibri"/>
              </a:rPr>
              <a:t> </a:t>
            </a:r>
            <a:r>
              <a:rPr sz="3200" dirty="0">
                <a:latin typeface="Calibri"/>
                <a:cs typeface="Calibri"/>
              </a:rPr>
              <a:t>have</a:t>
            </a:r>
            <a:r>
              <a:rPr sz="3200" spc="-80" dirty="0">
                <a:latin typeface="Calibri"/>
                <a:cs typeface="Calibri"/>
              </a:rPr>
              <a:t> </a:t>
            </a:r>
            <a:r>
              <a:rPr sz="3200" dirty="0">
                <a:latin typeface="Calibri"/>
                <a:cs typeface="Calibri"/>
              </a:rPr>
              <a:t>been</a:t>
            </a:r>
            <a:r>
              <a:rPr sz="3200" spc="-65" dirty="0">
                <a:latin typeface="Calibri"/>
                <a:cs typeface="Calibri"/>
              </a:rPr>
              <a:t> </a:t>
            </a:r>
            <a:r>
              <a:rPr sz="3200" b="1" i="1" u="sng" dirty="0">
                <a:uFill>
                  <a:solidFill>
                    <a:srgbClr val="000000"/>
                  </a:solidFill>
                </a:uFill>
                <a:latin typeface="Calibri"/>
                <a:cs typeface="Calibri"/>
              </a:rPr>
              <a:t>exposed</a:t>
            </a:r>
            <a:r>
              <a:rPr sz="3200" b="1" i="1" u="sng" spc="-95" dirty="0">
                <a:uFill>
                  <a:solidFill>
                    <a:srgbClr val="000000"/>
                  </a:solidFill>
                </a:uFill>
                <a:latin typeface="Calibri"/>
                <a:cs typeface="Calibri"/>
              </a:rPr>
              <a:t> </a:t>
            </a:r>
            <a:r>
              <a:rPr sz="3200" b="1" i="1" u="sng" dirty="0">
                <a:uFill>
                  <a:solidFill>
                    <a:srgbClr val="000000"/>
                  </a:solidFill>
                </a:uFill>
                <a:latin typeface="Calibri"/>
                <a:cs typeface="Calibri"/>
              </a:rPr>
              <a:t>themselves</a:t>
            </a:r>
            <a:r>
              <a:rPr sz="3200" b="1" i="1" u="sng" spc="-80" dirty="0">
                <a:uFill>
                  <a:solidFill>
                    <a:srgbClr val="000000"/>
                  </a:solidFill>
                </a:uFill>
                <a:latin typeface="Calibri"/>
                <a:cs typeface="Calibri"/>
              </a:rPr>
              <a:t> </a:t>
            </a:r>
            <a:r>
              <a:rPr sz="3200" b="1" i="1" u="sng" spc="-25" dirty="0">
                <a:uFill>
                  <a:solidFill>
                    <a:srgbClr val="000000"/>
                  </a:solidFill>
                </a:uFill>
                <a:latin typeface="Calibri"/>
                <a:cs typeface="Calibri"/>
              </a:rPr>
              <a:t>to</a:t>
            </a:r>
            <a:r>
              <a:rPr sz="3200" b="1" i="1" spc="-25" dirty="0">
                <a:latin typeface="Calibri"/>
                <a:cs typeface="Calibri"/>
              </a:rPr>
              <a:t> </a:t>
            </a:r>
            <a:r>
              <a:rPr sz="3200" b="1" i="1" u="sng" dirty="0">
                <a:uFill>
                  <a:solidFill>
                    <a:srgbClr val="000000"/>
                  </a:solidFill>
                </a:uFill>
                <a:latin typeface="Calibri"/>
                <a:cs typeface="Calibri"/>
              </a:rPr>
              <a:t>retaliation</a:t>
            </a:r>
            <a:r>
              <a:rPr sz="3200" b="1" i="1" u="sng" spc="-85" dirty="0">
                <a:uFill>
                  <a:solidFill>
                    <a:srgbClr val="000000"/>
                  </a:solidFill>
                </a:uFill>
                <a:latin typeface="Calibri"/>
                <a:cs typeface="Calibri"/>
              </a:rPr>
              <a:t> </a:t>
            </a:r>
            <a:r>
              <a:rPr sz="3200" b="1" i="1" u="sng" dirty="0">
                <a:uFill>
                  <a:solidFill>
                    <a:srgbClr val="000000"/>
                  </a:solidFill>
                </a:uFill>
                <a:latin typeface="Calibri"/>
                <a:cs typeface="Calibri"/>
              </a:rPr>
              <a:t>and</a:t>
            </a:r>
            <a:r>
              <a:rPr sz="3200" b="1" i="1" u="sng" spc="-50" dirty="0">
                <a:uFill>
                  <a:solidFill>
                    <a:srgbClr val="000000"/>
                  </a:solidFill>
                </a:uFill>
                <a:latin typeface="Calibri"/>
                <a:cs typeface="Calibri"/>
              </a:rPr>
              <a:t> </a:t>
            </a:r>
            <a:r>
              <a:rPr sz="3200" b="1" i="1" u="sng" dirty="0">
                <a:uFill>
                  <a:solidFill>
                    <a:srgbClr val="000000"/>
                  </a:solidFill>
                </a:uFill>
                <a:latin typeface="Calibri"/>
                <a:cs typeface="Calibri"/>
              </a:rPr>
              <a:t>harassment</a:t>
            </a:r>
            <a:r>
              <a:rPr sz="3200" b="1" i="1" u="sng" spc="-50" dirty="0">
                <a:uFill>
                  <a:solidFill>
                    <a:srgbClr val="000000"/>
                  </a:solidFill>
                </a:uFill>
                <a:latin typeface="Calibri"/>
                <a:cs typeface="Calibri"/>
              </a:rPr>
              <a:t> </a:t>
            </a:r>
            <a:r>
              <a:rPr sz="3200" spc="-35" dirty="0">
                <a:latin typeface="Calibri"/>
                <a:cs typeface="Calibri"/>
              </a:rPr>
              <a:t>thereafter.</a:t>
            </a:r>
            <a:r>
              <a:rPr sz="3200" spc="-50" dirty="0">
                <a:latin typeface="Calibri"/>
                <a:cs typeface="Calibri"/>
              </a:rPr>
              <a:t> </a:t>
            </a:r>
            <a:r>
              <a:rPr sz="3200" dirty="0">
                <a:latin typeface="Calibri"/>
                <a:cs typeface="Calibri"/>
              </a:rPr>
              <a:t>The</a:t>
            </a:r>
            <a:r>
              <a:rPr sz="3200" spc="-55" dirty="0">
                <a:latin typeface="Calibri"/>
                <a:cs typeface="Calibri"/>
              </a:rPr>
              <a:t> </a:t>
            </a:r>
            <a:r>
              <a:rPr sz="3200" b="1" i="1" u="sng" spc="-10" dirty="0">
                <a:uFill>
                  <a:solidFill>
                    <a:srgbClr val="000000"/>
                  </a:solidFill>
                </a:uFill>
                <a:latin typeface="Calibri"/>
                <a:cs typeface="Calibri"/>
              </a:rPr>
              <a:t>college</a:t>
            </a:r>
            <a:r>
              <a:rPr sz="3200" b="1" i="1" spc="-10" dirty="0">
                <a:latin typeface="Calibri"/>
                <a:cs typeface="Calibri"/>
              </a:rPr>
              <a:t> </a:t>
            </a:r>
            <a:r>
              <a:rPr sz="3200" b="1" i="1" u="sng" dirty="0">
                <a:uFill>
                  <a:solidFill>
                    <a:srgbClr val="000000"/>
                  </a:solidFill>
                </a:uFill>
                <a:latin typeface="Calibri"/>
                <a:cs typeface="Calibri"/>
              </a:rPr>
              <a:t>authorities</a:t>
            </a:r>
            <a:r>
              <a:rPr sz="3200" b="1" i="1" u="sng" spc="-55" dirty="0">
                <a:uFill>
                  <a:solidFill>
                    <a:srgbClr val="000000"/>
                  </a:solidFill>
                </a:uFill>
                <a:latin typeface="Calibri"/>
                <a:cs typeface="Calibri"/>
              </a:rPr>
              <a:t> </a:t>
            </a:r>
            <a:r>
              <a:rPr sz="3200" b="1" i="1" u="sng" dirty="0">
                <a:uFill>
                  <a:solidFill>
                    <a:srgbClr val="000000"/>
                  </a:solidFill>
                </a:uFill>
                <a:latin typeface="Calibri"/>
                <a:cs typeface="Calibri"/>
              </a:rPr>
              <a:t>are</a:t>
            </a:r>
            <a:r>
              <a:rPr sz="3200" b="1" i="1" u="sng" spc="-20" dirty="0">
                <a:uFill>
                  <a:solidFill>
                    <a:srgbClr val="000000"/>
                  </a:solidFill>
                </a:uFill>
                <a:latin typeface="Calibri"/>
                <a:cs typeface="Calibri"/>
              </a:rPr>
              <a:t> </a:t>
            </a:r>
            <a:r>
              <a:rPr sz="3200" b="1" i="1" u="sng" dirty="0">
                <a:uFill>
                  <a:solidFill>
                    <a:srgbClr val="000000"/>
                  </a:solidFill>
                </a:uFill>
                <a:latin typeface="Calibri"/>
                <a:cs typeface="Calibri"/>
              </a:rPr>
              <a:t>in</a:t>
            </a:r>
            <a:r>
              <a:rPr sz="3200" b="1" i="1" u="sng" spc="-25" dirty="0">
                <a:uFill>
                  <a:solidFill>
                    <a:srgbClr val="000000"/>
                  </a:solidFill>
                </a:uFill>
                <a:latin typeface="Calibri"/>
                <a:cs typeface="Calibri"/>
              </a:rPr>
              <a:t> </a:t>
            </a:r>
            <a:r>
              <a:rPr sz="3200" b="1" i="1" u="sng" dirty="0">
                <a:uFill>
                  <a:solidFill>
                    <a:srgbClr val="000000"/>
                  </a:solidFill>
                </a:uFill>
                <a:latin typeface="Calibri"/>
                <a:cs typeface="Calibri"/>
              </a:rPr>
              <a:t>no</a:t>
            </a:r>
            <a:r>
              <a:rPr sz="3200" b="1" i="1" u="sng" spc="-35" dirty="0">
                <a:uFill>
                  <a:solidFill>
                    <a:srgbClr val="000000"/>
                  </a:solidFill>
                </a:uFill>
                <a:latin typeface="Calibri"/>
                <a:cs typeface="Calibri"/>
              </a:rPr>
              <a:t> </a:t>
            </a:r>
            <a:r>
              <a:rPr sz="3200" b="1" i="1" u="sng" dirty="0">
                <a:uFill>
                  <a:solidFill>
                    <a:srgbClr val="000000"/>
                  </a:solidFill>
                </a:uFill>
                <a:latin typeface="Calibri"/>
                <a:cs typeface="Calibri"/>
              </a:rPr>
              <a:t>position</a:t>
            </a:r>
            <a:r>
              <a:rPr sz="3200" b="1" i="1" u="sng" spc="-45" dirty="0">
                <a:uFill>
                  <a:solidFill>
                    <a:srgbClr val="000000"/>
                  </a:solidFill>
                </a:uFill>
                <a:latin typeface="Calibri"/>
                <a:cs typeface="Calibri"/>
              </a:rPr>
              <a:t> </a:t>
            </a:r>
            <a:r>
              <a:rPr sz="3200" b="1" i="1" u="sng" dirty="0">
                <a:uFill>
                  <a:solidFill>
                    <a:srgbClr val="000000"/>
                  </a:solidFill>
                </a:uFill>
                <a:latin typeface="Calibri"/>
                <a:cs typeface="Calibri"/>
              </a:rPr>
              <a:t>to</a:t>
            </a:r>
            <a:r>
              <a:rPr sz="3200" b="1" i="1" u="sng" spc="-25" dirty="0">
                <a:uFill>
                  <a:solidFill>
                    <a:srgbClr val="000000"/>
                  </a:solidFill>
                </a:uFill>
                <a:latin typeface="Calibri"/>
                <a:cs typeface="Calibri"/>
              </a:rPr>
              <a:t> </a:t>
            </a:r>
            <a:r>
              <a:rPr sz="3200" b="1" i="1" u="sng" dirty="0">
                <a:uFill>
                  <a:solidFill>
                    <a:srgbClr val="000000"/>
                  </a:solidFill>
                </a:uFill>
                <a:latin typeface="Calibri"/>
                <a:cs typeface="Calibri"/>
              </a:rPr>
              <a:t>protect</a:t>
            </a:r>
            <a:r>
              <a:rPr sz="3200" b="1" i="1" u="sng" spc="-45" dirty="0">
                <a:uFill>
                  <a:solidFill>
                    <a:srgbClr val="000000"/>
                  </a:solidFill>
                </a:uFill>
                <a:latin typeface="Calibri"/>
                <a:cs typeface="Calibri"/>
              </a:rPr>
              <a:t> </a:t>
            </a:r>
            <a:r>
              <a:rPr sz="3200" b="1" i="1" u="sng" dirty="0">
                <a:uFill>
                  <a:solidFill>
                    <a:srgbClr val="000000"/>
                  </a:solidFill>
                </a:uFill>
                <a:latin typeface="Calibri"/>
                <a:cs typeface="Calibri"/>
              </a:rPr>
              <a:t>the</a:t>
            </a:r>
            <a:r>
              <a:rPr sz="3200" b="1" i="1" u="sng" spc="-25" dirty="0">
                <a:uFill>
                  <a:solidFill>
                    <a:srgbClr val="000000"/>
                  </a:solidFill>
                </a:uFill>
                <a:latin typeface="Calibri"/>
                <a:cs typeface="Calibri"/>
              </a:rPr>
              <a:t> </a:t>
            </a:r>
            <a:r>
              <a:rPr sz="3200" b="1" i="1" u="sng" spc="-20" dirty="0">
                <a:uFill>
                  <a:solidFill>
                    <a:srgbClr val="000000"/>
                  </a:solidFill>
                </a:uFill>
                <a:latin typeface="Calibri"/>
                <a:cs typeface="Calibri"/>
              </a:rPr>
              <a:t>girl</a:t>
            </a:r>
            <a:r>
              <a:rPr sz="3200" b="1" i="1" spc="-20" dirty="0">
                <a:latin typeface="Calibri"/>
                <a:cs typeface="Calibri"/>
              </a:rPr>
              <a:t> </a:t>
            </a:r>
            <a:r>
              <a:rPr sz="3200" b="1" i="1" u="sng" dirty="0">
                <a:uFill>
                  <a:solidFill>
                    <a:srgbClr val="000000"/>
                  </a:solidFill>
                </a:uFill>
                <a:latin typeface="Calibri"/>
                <a:cs typeface="Calibri"/>
              </a:rPr>
              <a:t>students</a:t>
            </a:r>
            <a:r>
              <a:rPr sz="3200" b="1" i="1" u="sng" spc="-65" dirty="0">
                <a:uFill>
                  <a:solidFill>
                    <a:srgbClr val="000000"/>
                  </a:solidFill>
                </a:uFill>
                <a:latin typeface="Calibri"/>
                <a:cs typeface="Calibri"/>
              </a:rPr>
              <a:t> </a:t>
            </a:r>
            <a:r>
              <a:rPr sz="3200" b="1" i="1" u="sng" dirty="0">
                <a:uFill>
                  <a:solidFill>
                    <a:srgbClr val="000000"/>
                  </a:solidFill>
                </a:uFill>
                <a:latin typeface="Calibri"/>
                <a:cs typeface="Calibri"/>
              </a:rPr>
              <a:t>outside</a:t>
            </a:r>
            <a:r>
              <a:rPr sz="3200" b="1" i="1" u="sng" spc="-65" dirty="0">
                <a:uFill>
                  <a:solidFill>
                    <a:srgbClr val="000000"/>
                  </a:solidFill>
                </a:uFill>
                <a:latin typeface="Calibri"/>
                <a:cs typeface="Calibri"/>
              </a:rPr>
              <a:t> </a:t>
            </a:r>
            <a:r>
              <a:rPr sz="3200" b="1" i="1" u="sng" dirty="0">
                <a:uFill>
                  <a:solidFill>
                    <a:srgbClr val="000000"/>
                  </a:solidFill>
                </a:uFill>
                <a:latin typeface="Calibri"/>
                <a:cs typeface="Calibri"/>
              </a:rPr>
              <a:t>the</a:t>
            </a:r>
            <a:r>
              <a:rPr sz="3200" b="1" i="1" u="sng" spc="-50" dirty="0">
                <a:uFill>
                  <a:solidFill>
                    <a:srgbClr val="000000"/>
                  </a:solidFill>
                </a:uFill>
                <a:latin typeface="Calibri"/>
                <a:cs typeface="Calibri"/>
              </a:rPr>
              <a:t> </a:t>
            </a:r>
            <a:r>
              <a:rPr sz="3200" b="1" i="1" u="sng" dirty="0">
                <a:uFill>
                  <a:solidFill>
                    <a:srgbClr val="000000"/>
                  </a:solidFill>
                </a:uFill>
                <a:latin typeface="Calibri"/>
                <a:cs typeface="Calibri"/>
              </a:rPr>
              <a:t>college</a:t>
            </a:r>
            <a:r>
              <a:rPr sz="3200" b="1" i="1" u="sng" spc="-75" dirty="0">
                <a:uFill>
                  <a:solidFill>
                    <a:srgbClr val="000000"/>
                  </a:solidFill>
                </a:uFill>
                <a:latin typeface="Calibri"/>
                <a:cs typeface="Calibri"/>
              </a:rPr>
              <a:t> </a:t>
            </a:r>
            <a:r>
              <a:rPr sz="3200" b="1" i="1" u="sng" spc="-10" dirty="0">
                <a:uFill>
                  <a:solidFill>
                    <a:srgbClr val="000000"/>
                  </a:solidFill>
                </a:uFill>
                <a:latin typeface="Calibri"/>
                <a:cs typeface="Calibri"/>
              </a:rPr>
              <a:t>precincts.</a:t>
            </a:r>
            <a:endParaRPr sz="3200">
              <a:latin typeface="Calibri"/>
              <a:cs typeface="Calibri"/>
            </a:endParaRPr>
          </a:p>
          <a:p>
            <a:pPr marL="354965" indent="-342265">
              <a:lnSpc>
                <a:spcPct val="100000"/>
              </a:lnSpc>
              <a:spcBef>
                <a:spcPts val="775"/>
              </a:spcBef>
              <a:buFont typeface="Arial MT"/>
              <a:buChar char="•"/>
              <a:tabLst>
                <a:tab pos="354965" algn="l"/>
              </a:tabLst>
            </a:pPr>
            <a:r>
              <a:rPr sz="3200" b="1" u="sng" dirty="0">
                <a:uFill>
                  <a:solidFill>
                    <a:srgbClr val="000000"/>
                  </a:solidFill>
                </a:uFill>
                <a:latin typeface="Calibri"/>
                <a:cs typeface="Calibri"/>
              </a:rPr>
              <a:t>(Evidence</a:t>
            </a:r>
            <a:r>
              <a:rPr sz="3200" b="1" u="sng" spc="-50" dirty="0">
                <a:uFill>
                  <a:solidFill>
                    <a:srgbClr val="000000"/>
                  </a:solidFill>
                </a:uFill>
                <a:latin typeface="Calibri"/>
                <a:cs typeface="Calibri"/>
              </a:rPr>
              <a:t> </a:t>
            </a:r>
            <a:r>
              <a:rPr sz="3200" b="1" u="sng" dirty="0">
                <a:uFill>
                  <a:solidFill>
                    <a:srgbClr val="000000"/>
                  </a:solidFill>
                </a:uFill>
                <a:latin typeface="Calibri"/>
                <a:cs typeface="Calibri"/>
              </a:rPr>
              <a:t>Condition=should</a:t>
            </a:r>
            <a:r>
              <a:rPr sz="3200" b="1" u="sng" spc="-85" dirty="0">
                <a:uFill>
                  <a:solidFill>
                    <a:srgbClr val="000000"/>
                  </a:solidFill>
                </a:uFill>
                <a:latin typeface="Calibri"/>
                <a:cs typeface="Calibri"/>
              </a:rPr>
              <a:t> </a:t>
            </a:r>
            <a:r>
              <a:rPr sz="3200" b="1" u="sng" dirty="0">
                <a:uFill>
                  <a:solidFill>
                    <a:srgbClr val="000000"/>
                  </a:solidFill>
                </a:uFill>
                <a:latin typeface="Calibri"/>
                <a:cs typeface="Calibri"/>
              </a:rPr>
              <a:t>not</a:t>
            </a:r>
            <a:r>
              <a:rPr sz="3200" b="1" u="sng" spc="-45" dirty="0">
                <a:uFill>
                  <a:solidFill>
                    <a:srgbClr val="000000"/>
                  </a:solidFill>
                </a:uFill>
                <a:latin typeface="Calibri"/>
                <a:cs typeface="Calibri"/>
              </a:rPr>
              <a:t> </a:t>
            </a:r>
            <a:r>
              <a:rPr sz="3200" b="1" u="sng" dirty="0">
                <a:uFill>
                  <a:solidFill>
                    <a:srgbClr val="000000"/>
                  </a:solidFill>
                </a:uFill>
                <a:latin typeface="Calibri"/>
                <a:cs typeface="Calibri"/>
              </a:rPr>
              <a:t>disclose</a:t>
            </a:r>
            <a:r>
              <a:rPr sz="3200" b="1" u="sng" spc="-80" dirty="0">
                <a:uFill>
                  <a:solidFill>
                    <a:srgbClr val="000000"/>
                  </a:solidFill>
                </a:uFill>
                <a:latin typeface="Calibri"/>
                <a:cs typeface="Calibri"/>
              </a:rPr>
              <a:t> </a:t>
            </a:r>
            <a:r>
              <a:rPr sz="3200" b="1" u="sng" spc="-10" dirty="0">
                <a:uFill>
                  <a:solidFill>
                    <a:srgbClr val="000000"/>
                  </a:solidFill>
                </a:uFill>
                <a:latin typeface="Calibri"/>
                <a:cs typeface="Calibri"/>
              </a:rPr>
              <a:t>identity)</a:t>
            </a:r>
            <a:endParaRPr sz="3200">
              <a:latin typeface="Calibri"/>
              <a:cs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2001" y="-2031"/>
            <a:ext cx="6783832" cy="689932"/>
          </a:xfrm>
          <a:prstGeom prst="rect">
            <a:avLst/>
          </a:prstGeom>
        </p:spPr>
        <p:txBody>
          <a:bodyPr vert="horz" wrap="square" lIns="0" tIns="12700" rIns="0" bIns="0" rtlCol="0">
            <a:spAutoFit/>
          </a:bodyPr>
          <a:lstStyle/>
          <a:p>
            <a:pPr marL="12700">
              <a:lnSpc>
                <a:spcPct val="100000"/>
              </a:lnSpc>
              <a:spcBef>
                <a:spcPts val="100"/>
              </a:spcBef>
            </a:pPr>
            <a:r>
              <a:rPr sz="4400" b="1" dirty="0"/>
              <a:t>Hearing</a:t>
            </a:r>
            <a:r>
              <a:rPr sz="4400" b="1" spc="-65" dirty="0"/>
              <a:t> </a:t>
            </a:r>
            <a:r>
              <a:rPr sz="4400" b="1" dirty="0"/>
              <a:t>at</a:t>
            </a:r>
            <a:r>
              <a:rPr sz="4400" b="1" spc="-60" dirty="0"/>
              <a:t> </a:t>
            </a:r>
            <a:r>
              <a:rPr sz="4400" b="1" dirty="0"/>
              <a:t>appellate</a:t>
            </a:r>
            <a:r>
              <a:rPr sz="4400" b="1" spc="-65" dirty="0"/>
              <a:t> </a:t>
            </a:r>
            <a:r>
              <a:rPr sz="4400" b="1" spc="-10" dirty="0"/>
              <a:t>stage</a:t>
            </a:r>
            <a:endParaRPr sz="4400" b="1" dirty="0"/>
          </a:p>
        </p:txBody>
      </p:sp>
      <p:sp>
        <p:nvSpPr>
          <p:cNvPr id="3" name="object 3"/>
          <p:cNvSpPr txBox="1"/>
          <p:nvPr/>
        </p:nvSpPr>
        <p:spPr>
          <a:xfrm>
            <a:off x="78739" y="844041"/>
            <a:ext cx="8849995" cy="5489575"/>
          </a:xfrm>
          <a:prstGeom prst="rect">
            <a:avLst/>
          </a:prstGeom>
        </p:spPr>
        <p:txBody>
          <a:bodyPr vert="horz" wrap="square" lIns="0" tIns="13335" rIns="0" bIns="0" rtlCol="0">
            <a:spAutoFit/>
          </a:bodyPr>
          <a:lstStyle/>
          <a:p>
            <a:pPr marL="355600" marR="5080" indent="-342900" algn="just">
              <a:lnSpc>
                <a:spcPct val="100000"/>
              </a:lnSpc>
              <a:spcBef>
                <a:spcPts val="105"/>
              </a:spcBef>
              <a:buFont typeface="Arial MT"/>
              <a:buChar char="•"/>
              <a:tabLst>
                <a:tab pos="355600" algn="l"/>
              </a:tabLst>
            </a:pPr>
            <a:r>
              <a:rPr sz="3200" dirty="0">
                <a:latin typeface="Calibri"/>
                <a:cs typeface="Calibri"/>
              </a:rPr>
              <a:t>A</a:t>
            </a:r>
            <a:r>
              <a:rPr sz="3200" spc="-65" dirty="0">
                <a:latin typeface="Calibri"/>
                <a:cs typeface="Calibri"/>
              </a:rPr>
              <a:t> </a:t>
            </a:r>
            <a:r>
              <a:rPr sz="3200" dirty="0">
                <a:latin typeface="Calibri"/>
                <a:cs typeface="Calibri"/>
              </a:rPr>
              <a:t>peculiar</a:t>
            </a:r>
            <a:r>
              <a:rPr sz="3200" spc="-65" dirty="0">
                <a:latin typeface="Calibri"/>
                <a:cs typeface="Calibri"/>
              </a:rPr>
              <a:t> </a:t>
            </a:r>
            <a:r>
              <a:rPr sz="3200" dirty="0">
                <a:latin typeface="Calibri"/>
                <a:cs typeface="Calibri"/>
              </a:rPr>
              <a:t>situation</a:t>
            </a:r>
            <a:r>
              <a:rPr sz="3200" spc="-40" dirty="0">
                <a:latin typeface="Calibri"/>
                <a:cs typeface="Calibri"/>
              </a:rPr>
              <a:t> </a:t>
            </a:r>
            <a:r>
              <a:rPr sz="3200" dirty="0">
                <a:latin typeface="Calibri"/>
                <a:cs typeface="Calibri"/>
              </a:rPr>
              <a:t>sometimes</a:t>
            </a:r>
            <a:r>
              <a:rPr sz="3200" spc="-65" dirty="0">
                <a:latin typeface="Calibri"/>
                <a:cs typeface="Calibri"/>
              </a:rPr>
              <a:t> </a:t>
            </a:r>
            <a:r>
              <a:rPr sz="3200" dirty="0">
                <a:latin typeface="Calibri"/>
                <a:cs typeface="Calibri"/>
              </a:rPr>
              <a:t>arises.</a:t>
            </a:r>
            <a:r>
              <a:rPr sz="3200" spc="-70" dirty="0">
                <a:latin typeface="Calibri"/>
                <a:cs typeface="Calibri"/>
              </a:rPr>
              <a:t> </a:t>
            </a:r>
            <a:r>
              <a:rPr sz="3200" dirty="0">
                <a:latin typeface="Calibri"/>
                <a:cs typeface="Calibri"/>
              </a:rPr>
              <a:t>It</a:t>
            </a:r>
            <a:r>
              <a:rPr sz="3200" spc="-60" dirty="0">
                <a:latin typeface="Calibri"/>
                <a:cs typeface="Calibri"/>
              </a:rPr>
              <a:t> </a:t>
            </a:r>
            <a:r>
              <a:rPr sz="3200" spc="-25" dirty="0">
                <a:latin typeface="Calibri"/>
                <a:cs typeface="Calibri"/>
              </a:rPr>
              <a:t>may </a:t>
            </a:r>
            <a:r>
              <a:rPr sz="3200" dirty="0">
                <a:latin typeface="Calibri"/>
                <a:cs typeface="Calibri"/>
              </a:rPr>
              <a:t>happen</a:t>
            </a:r>
            <a:r>
              <a:rPr sz="3200" spc="-65" dirty="0">
                <a:latin typeface="Calibri"/>
                <a:cs typeface="Calibri"/>
              </a:rPr>
              <a:t> </a:t>
            </a:r>
            <a:r>
              <a:rPr sz="3200" dirty="0">
                <a:latin typeface="Calibri"/>
                <a:cs typeface="Calibri"/>
              </a:rPr>
              <a:t>that</a:t>
            </a:r>
            <a:r>
              <a:rPr sz="3200" spc="-65" dirty="0">
                <a:latin typeface="Calibri"/>
                <a:cs typeface="Calibri"/>
              </a:rPr>
              <a:t> </a:t>
            </a:r>
            <a:r>
              <a:rPr sz="3200" dirty="0">
                <a:latin typeface="Calibri"/>
                <a:cs typeface="Calibri"/>
              </a:rPr>
              <a:t>there</a:t>
            </a:r>
            <a:r>
              <a:rPr sz="3200" spc="-70" dirty="0">
                <a:latin typeface="Calibri"/>
                <a:cs typeface="Calibri"/>
              </a:rPr>
              <a:t> </a:t>
            </a:r>
            <a:r>
              <a:rPr sz="3200" dirty="0">
                <a:latin typeface="Calibri"/>
                <a:cs typeface="Calibri"/>
              </a:rPr>
              <a:t>may</a:t>
            </a:r>
            <a:r>
              <a:rPr sz="3200" spc="-75" dirty="0">
                <a:latin typeface="Calibri"/>
                <a:cs typeface="Calibri"/>
              </a:rPr>
              <a:t> </a:t>
            </a:r>
            <a:r>
              <a:rPr sz="3200" dirty="0">
                <a:latin typeface="Calibri"/>
                <a:cs typeface="Calibri"/>
              </a:rPr>
              <a:t>be</a:t>
            </a:r>
            <a:r>
              <a:rPr sz="3200" spc="-70" dirty="0">
                <a:latin typeface="Calibri"/>
                <a:cs typeface="Calibri"/>
              </a:rPr>
              <a:t> </a:t>
            </a:r>
            <a:r>
              <a:rPr sz="3200" spc="-25" dirty="0">
                <a:latin typeface="Calibri"/>
                <a:cs typeface="Calibri"/>
              </a:rPr>
              <a:t>non-</a:t>
            </a:r>
            <a:r>
              <a:rPr sz="3200" dirty="0">
                <a:latin typeface="Calibri"/>
                <a:cs typeface="Calibri"/>
              </a:rPr>
              <a:t>compliance</a:t>
            </a:r>
            <a:r>
              <a:rPr sz="3200" spc="-80" dirty="0">
                <a:latin typeface="Calibri"/>
                <a:cs typeface="Calibri"/>
              </a:rPr>
              <a:t> </a:t>
            </a:r>
            <a:r>
              <a:rPr sz="3200" dirty="0">
                <a:latin typeface="Calibri"/>
                <a:cs typeface="Calibri"/>
              </a:rPr>
              <a:t>with</a:t>
            </a:r>
            <a:r>
              <a:rPr sz="3200" spc="-70" dirty="0">
                <a:latin typeface="Calibri"/>
                <a:cs typeface="Calibri"/>
              </a:rPr>
              <a:t> </a:t>
            </a:r>
            <a:r>
              <a:rPr sz="3200" spc="-25" dirty="0">
                <a:latin typeface="Calibri"/>
                <a:cs typeface="Calibri"/>
              </a:rPr>
              <a:t>NJ </a:t>
            </a:r>
            <a:r>
              <a:rPr sz="3200" dirty="0">
                <a:latin typeface="Calibri"/>
                <a:cs typeface="Calibri"/>
              </a:rPr>
              <a:t>at</a:t>
            </a:r>
            <a:r>
              <a:rPr sz="3200" spc="-95" dirty="0">
                <a:latin typeface="Calibri"/>
                <a:cs typeface="Calibri"/>
              </a:rPr>
              <a:t> </a:t>
            </a:r>
            <a:r>
              <a:rPr sz="3200" dirty="0">
                <a:latin typeface="Calibri"/>
                <a:cs typeface="Calibri"/>
              </a:rPr>
              <a:t>the</a:t>
            </a:r>
            <a:r>
              <a:rPr sz="3200" spc="-90" dirty="0">
                <a:latin typeface="Calibri"/>
                <a:cs typeface="Calibri"/>
              </a:rPr>
              <a:t> </a:t>
            </a:r>
            <a:r>
              <a:rPr sz="3200" dirty="0">
                <a:latin typeface="Calibri"/>
                <a:cs typeface="Calibri"/>
              </a:rPr>
              <a:t>initial</a:t>
            </a:r>
            <a:r>
              <a:rPr sz="3200" spc="-70" dirty="0">
                <a:latin typeface="Calibri"/>
                <a:cs typeface="Calibri"/>
              </a:rPr>
              <a:t> </a:t>
            </a:r>
            <a:r>
              <a:rPr sz="3200" dirty="0">
                <a:latin typeface="Calibri"/>
                <a:cs typeface="Calibri"/>
              </a:rPr>
              <a:t>stage</a:t>
            </a:r>
            <a:r>
              <a:rPr sz="3200" spc="-90" dirty="0">
                <a:latin typeface="Calibri"/>
                <a:cs typeface="Calibri"/>
              </a:rPr>
              <a:t> </a:t>
            </a:r>
            <a:r>
              <a:rPr sz="3200" dirty="0">
                <a:latin typeface="Calibri"/>
                <a:cs typeface="Calibri"/>
              </a:rPr>
              <a:t>but</a:t>
            </a:r>
            <a:r>
              <a:rPr sz="3200" spc="-80" dirty="0">
                <a:latin typeface="Calibri"/>
                <a:cs typeface="Calibri"/>
              </a:rPr>
              <a:t> </a:t>
            </a:r>
            <a:r>
              <a:rPr sz="3200" dirty="0">
                <a:latin typeface="Calibri"/>
                <a:cs typeface="Calibri"/>
              </a:rPr>
              <a:t>hearing</a:t>
            </a:r>
            <a:r>
              <a:rPr sz="3200" spc="-85" dirty="0">
                <a:latin typeface="Calibri"/>
                <a:cs typeface="Calibri"/>
              </a:rPr>
              <a:t> </a:t>
            </a:r>
            <a:r>
              <a:rPr sz="3200" dirty="0">
                <a:latin typeface="Calibri"/>
                <a:cs typeface="Calibri"/>
              </a:rPr>
              <a:t>might</a:t>
            </a:r>
            <a:r>
              <a:rPr sz="3200" spc="-80" dirty="0">
                <a:latin typeface="Calibri"/>
                <a:cs typeface="Calibri"/>
              </a:rPr>
              <a:t> </a:t>
            </a:r>
            <a:r>
              <a:rPr sz="3200" dirty="0">
                <a:latin typeface="Calibri"/>
                <a:cs typeface="Calibri"/>
              </a:rPr>
              <a:t>have</a:t>
            </a:r>
            <a:r>
              <a:rPr sz="3200" spc="-95" dirty="0">
                <a:latin typeface="Calibri"/>
                <a:cs typeface="Calibri"/>
              </a:rPr>
              <a:t> </a:t>
            </a:r>
            <a:r>
              <a:rPr sz="3200" spc="-20" dirty="0">
                <a:latin typeface="Calibri"/>
                <a:cs typeface="Calibri"/>
              </a:rPr>
              <a:t>been </a:t>
            </a:r>
            <a:r>
              <a:rPr sz="3200" dirty="0">
                <a:latin typeface="Calibri"/>
                <a:cs typeface="Calibri"/>
              </a:rPr>
              <a:t>given</a:t>
            </a:r>
            <a:r>
              <a:rPr sz="3200" spc="-65" dirty="0">
                <a:latin typeface="Calibri"/>
                <a:cs typeface="Calibri"/>
              </a:rPr>
              <a:t> </a:t>
            </a:r>
            <a:r>
              <a:rPr sz="3200" dirty="0">
                <a:latin typeface="Calibri"/>
                <a:cs typeface="Calibri"/>
              </a:rPr>
              <a:t>by</a:t>
            </a:r>
            <a:r>
              <a:rPr sz="3200" spc="-55" dirty="0">
                <a:latin typeface="Calibri"/>
                <a:cs typeface="Calibri"/>
              </a:rPr>
              <a:t> </a:t>
            </a:r>
            <a:r>
              <a:rPr sz="3200" dirty="0">
                <a:latin typeface="Calibri"/>
                <a:cs typeface="Calibri"/>
              </a:rPr>
              <a:t>the</a:t>
            </a:r>
            <a:r>
              <a:rPr sz="3200" spc="-60" dirty="0">
                <a:latin typeface="Calibri"/>
                <a:cs typeface="Calibri"/>
              </a:rPr>
              <a:t> </a:t>
            </a:r>
            <a:r>
              <a:rPr sz="3200" spc="-10" dirty="0">
                <a:latin typeface="Calibri"/>
                <a:cs typeface="Calibri"/>
              </a:rPr>
              <a:t>appellate</a:t>
            </a:r>
            <a:r>
              <a:rPr sz="3200" spc="-55" dirty="0">
                <a:latin typeface="Calibri"/>
                <a:cs typeface="Calibri"/>
              </a:rPr>
              <a:t> </a:t>
            </a:r>
            <a:r>
              <a:rPr sz="3200" spc="-20" dirty="0">
                <a:latin typeface="Calibri"/>
                <a:cs typeface="Calibri"/>
              </a:rPr>
              <a:t>authority.</a:t>
            </a:r>
            <a:r>
              <a:rPr sz="3200" spc="-25" dirty="0">
                <a:latin typeface="Calibri"/>
                <a:cs typeface="Calibri"/>
              </a:rPr>
              <a:t> </a:t>
            </a:r>
            <a:r>
              <a:rPr sz="3200" dirty="0">
                <a:latin typeface="Calibri"/>
                <a:cs typeface="Calibri"/>
              </a:rPr>
              <a:t>The</a:t>
            </a:r>
            <a:r>
              <a:rPr sz="3200" spc="-55" dirty="0">
                <a:latin typeface="Calibri"/>
                <a:cs typeface="Calibri"/>
              </a:rPr>
              <a:t> </a:t>
            </a:r>
            <a:r>
              <a:rPr sz="3200" spc="-10" dirty="0">
                <a:latin typeface="Calibri"/>
                <a:cs typeface="Calibri"/>
              </a:rPr>
              <a:t>question </a:t>
            </a:r>
            <a:r>
              <a:rPr sz="3200" dirty="0">
                <a:latin typeface="Calibri"/>
                <a:cs typeface="Calibri"/>
              </a:rPr>
              <a:t>obviously</a:t>
            </a:r>
            <a:r>
              <a:rPr sz="3200" spc="-60" dirty="0">
                <a:latin typeface="Calibri"/>
                <a:cs typeface="Calibri"/>
              </a:rPr>
              <a:t> </a:t>
            </a:r>
            <a:r>
              <a:rPr sz="3200" dirty="0">
                <a:latin typeface="Calibri"/>
                <a:cs typeface="Calibri"/>
              </a:rPr>
              <a:t>arises:</a:t>
            </a:r>
            <a:r>
              <a:rPr sz="3200" spc="-45" dirty="0">
                <a:latin typeface="Calibri"/>
                <a:cs typeface="Calibri"/>
              </a:rPr>
              <a:t> </a:t>
            </a:r>
            <a:r>
              <a:rPr sz="3200" dirty="0">
                <a:latin typeface="Calibri"/>
                <a:cs typeface="Calibri"/>
              </a:rPr>
              <a:t>Whether</a:t>
            </a:r>
            <a:r>
              <a:rPr sz="3200" spc="-75" dirty="0">
                <a:latin typeface="Calibri"/>
                <a:cs typeface="Calibri"/>
              </a:rPr>
              <a:t> </a:t>
            </a:r>
            <a:r>
              <a:rPr sz="3200" dirty="0">
                <a:latin typeface="Calibri"/>
                <a:cs typeface="Calibri"/>
              </a:rPr>
              <a:t>a</a:t>
            </a:r>
            <a:r>
              <a:rPr sz="3200" spc="-60" dirty="0">
                <a:latin typeface="Calibri"/>
                <a:cs typeface="Calibri"/>
              </a:rPr>
              <a:t> </a:t>
            </a:r>
            <a:r>
              <a:rPr sz="3200" dirty="0">
                <a:latin typeface="Calibri"/>
                <a:cs typeface="Calibri"/>
              </a:rPr>
              <a:t>hearing</a:t>
            </a:r>
            <a:r>
              <a:rPr sz="3200" spc="-55" dirty="0">
                <a:latin typeface="Calibri"/>
                <a:cs typeface="Calibri"/>
              </a:rPr>
              <a:t> </a:t>
            </a:r>
            <a:r>
              <a:rPr sz="3200" spc="-10" dirty="0">
                <a:latin typeface="Calibri"/>
                <a:cs typeface="Calibri"/>
              </a:rPr>
              <a:t>afforded</a:t>
            </a:r>
            <a:r>
              <a:rPr sz="3200" spc="-45" dirty="0">
                <a:latin typeface="Calibri"/>
                <a:cs typeface="Calibri"/>
              </a:rPr>
              <a:t> </a:t>
            </a:r>
            <a:r>
              <a:rPr sz="3200" dirty="0">
                <a:latin typeface="Calibri"/>
                <a:cs typeface="Calibri"/>
              </a:rPr>
              <a:t>at</a:t>
            </a:r>
            <a:r>
              <a:rPr sz="3200" spc="-65" dirty="0">
                <a:latin typeface="Calibri"/>
                <a:cs typeface="Calibri"/>
              </a:rPr>
              <a:t> </a:t>
            </a:r>
            <a:r>
              <a:rPr sz="3200" spc="-25" dirty="0">
                <a:latin typeface="Calibri"/>
                <a:cs typeface="Calibri"/>
              </a:rPr>
              <a:t>the </a:t>
            </a:r>
            <a:r>
              <a:rPr sz="3200" dirty="0">
                <a:latin typeface="Calibri"/>
                <a:cs typeface="Calibri"/>
              </a:rPr>
              <a:t>appellate</a:t>
            </a:r>
            <a:r>
              <a:rPr sz="3200" spc="-70" dirty="0">
                <a:latin typeface="Calibri"/>
                <a:cs typeface="Calibri"/>
              </a:rPr>
              <a:t> </a:t>
            </a:r>
            <a:r>
              <a:rPr sz="3200" dirty="0">
                <a:latin typeface="Calibri"/>
                <a:cs typeface="Calibri"/>
              </a:rPr>
              <a:t>stage</a:t>
            </a:r>
            <a:r>
              <a:rPr sz="3200" spc="-85" dirty="0">
                <a:latin typeface="Calibri"/>
                <a:cs typeface="Calibri"/>
              </a:rPr>
              <a:t> </a:t>
            </a:r>
            <a:r>
              <a:rPr sz="3200" dirty="0">
                <a:latin typeface="Calibri"/>
                <a:cs typeface="Calibri"/>
              </a:rPr>
              <a:t>can</a:t>
            </a:r>
            <a:r>
              <a:rPr sz="3200" spc="-90" dirty="0">
                <a:latin typeface="Calibri"/>
                <a:cs typeface="Calibri"/>
              </a:rPr>
              <a:t> </a:t>
            </a:r>
            <a:r>
              <a:rPr sz="3200" dirty="0">
                <a:latin typeface="Calibri"/>
                <a:cs typeface="Calibri"/>
              </a:rPr>
              <a:t>be</a:t>
            </a:r>
            <a:r>
              <a:rPr sz="3200" spc="-80" dirty="0">
                <a:latin typeface="Calibri"/>
                <a:cs typeface="Calibri"/>
              </a:rPr>
              <a:t> </a:t>
            </a:r>
            <a:r>
              <a:rPr sz="3200" dirty="0">
                <a:latin typeface="Calibri"/>
                <a:cs typeface="Calibri"/>
              </a:rPr>
              <a:t>treated</a:t>
            </a:r>
            <a:r>
              <a:rPr sz="3200" spc="-105" dirty="0">
                <a:latin typeface="Calibri"/>
                <a:cs typeface="Calibri"/>
              </a:rPr>
              <a:t> </a:t>
            </a:r>
            <a:r>
              <a:rPr sz="3200" dirty="0">
                <a:latin typeface="Calibri"/>
                <a:cs typeface="Calibri"/>
              </a:rPr>
              <a:t>as</a:t>
            </a:r>
            <a:r>
              <a:rPr sz="3200" spc="-80" dirty="0">
                <a:latin typeface="Calibri"/>
                <a:cs typeface="Calibri"/>
              </a:rPr>
              <a:t> </a:t>
            </a:r>
            <a:r>
              <a:rPr sz="3200" dirty="0">
                <a:latin typeface="Calibri"/>
                <a:cs typeface="Calibri"/>
              </a:rPr>
              <a:t>an</a:t>
            </a:r>
            <a:r>
              <a:rPr sz="3200" spc="-80" dirty="0">
                <a:latin typeface="Calibri"/>
                <a:cs typeface="Calibri"/>
              </a:rPr>
              <a:t> </a:t>
            </a:r>
            <a:r>
              <a:rPr sz="3200" spc="-10" dirty="0">
                <a:latin typeface="Calibri"/>
                <a:cs typeface="Calibri"/>
              </a:rPr>
              <a:t>acceptable substitute</a:t>
            </a:r>
            <a:r>
              <a:rPr sz="3200" spc="-45" dirty="0">
                <a:latin typeface="Calibri"/>
                <a:cs typeface="Calibri"/>
              </a:rPr>
              <a:t> </a:t>
            </a:r>
            <a:r>
              <a:rPr sz="3200" dirty="0">
                <a:latin typeface="Calibri"/>
                <a:cs typeface="Calibri"/>
              </a:rPr>
              <a:t>for</a:t>
            </a:r>
            <a:r>
              <a:rPr sz="3200" spc="-75" dirty="0">
                <a:latin typeface="Calibri"/>
                <a:cs typeface="Calibri"/>
              </a:rPr>
              <a:t> </a:t>
            </a:r>
            <a:r>
              <a:rPr sz="3200" dirty="0">
                <a:latin typeface="Calibri"/>
                <a:cs typeface="Calibri"/>
              </a:rPr>
              <a:t>a</a:t>
            </a:r>
            <a:r>
              <a:rPr sz="3200" spc="-80" dirty="0">
                <a:latin typeface="Calibri"/>
                <a:cs typeface="Calibri"/>
              </a:rPr>
              <a:t> </a:t>
            </a:r>
            <a:r>
              <a:rPr sz="3200" dirty="0">
                <a:latin typeface="Calibri"/>
                <a:cs typeface="Calibri"/>
              </a:rPr>
              <a:t>hearing</a:t>
            </a:r>
            <a:r>
              <a:rPr sz="3200" spc="-75" dirty="0">
                <a:latin typeface="Calibri"/>
                <a:cs typeface="Calibri"/>
              </a:rPr>
              <a:t> </a:t>
            </a:r>
            <a:r>
              <a:rPr sz="3200" dirty="0">
                <a:latin typeface="Calibri"/>
                <a:cs typeface="Calibri"/>
              </a:rPr>
              <a:t>not</a:t>
            </a:r>
            <a:r>
              <a:rPr sz="3200" spc="-70" dirty="0">
                <a:latin typeface="Calibri"/>
                <a:cs typeface="Calibri"/>
              </a:rPr>
              <a:t> </a:t>
            </a:r>
            <a:r>
              <a:rPr sz="3200" spc="-10" dirty="0">
                <a:latin typeface="Calibri"/>
                <a:cs typeface="Calibri"/>
              </a:rPr>
              <a:t>afforded</a:t>
            </a:r>
            <a:r>
              <a:rPr sz="3200" spc="-55" dirty="0">
                <a:latin typeface="Calibri"/>
                <a:cs typeface="Calibri"/>
              </a:rPr>
              <a:t> </a:t>
            </a:r>
            <a:r>
              <a:rPr sz="3200" dirty="0">
                <a:latin typeface="Calibri"/>
                <a:cs typeface="Calibri"/>
              </a:rPr>
              <a:t>at</a:t>
            </a:r>
            <a:r>
              <a:rPr sz="3200" spc="-75" dirty="0">
                <a:latin typeface="Calibri"/>
                <a:cs typeface="Calibri"/>
              </a:rPr>
              <a:t> </a:t>
            </a:r>
            <a:r>
              <a:rPr sz="3200" dirty="0">
                <a:latin typeface="Calibri"/>
                <a:cs typeface="Calibri"/>
              </a:rPr>
              <a:t>the</a:t>
            </a:r>
            <a:r>
              <a:rPr sz="3200" spc="-75" dirty="0">
                <a:latin typeface="Calibri"/>
                <a:cs typeface="Calibri"/>
              </a:rPr>
              <a:t> </a:t>
            </a:r>
            <a:r>
              <a:rPr sz="3200" b="1" i="1" u="sng" spc="-10" dirty="0">
                <a:uFill>
                  <a:solidFill>
                    <a:srgbClr val="000000"/>
                  </a:solidFill>
                </a:uFill>
                <a:latin typeface="Calibri"/>
                <a:cs typeface="Calibri"/>
              </a:rPr>
              <a:t>initial</a:t>
            </a:r>
            <a:r>
              <a:rPr sz="3200" b="1" i="1" spc="-10" dirty="0">
                <a:latin typeface="Calibri"/>
                <a:cs typeface="Calibri"/>
              </a:rPr>
              <a:t> </a:t>
            </a:r>
            <a:r>
              <a:rPr sz="3200" b="1" i="1" u="sng" dirty="0">
                <a:uFill>
                  <a:solidFill>
                    <a:srgbClr val="000000"/>
                  </a:solidFill>
                </a:uFill>
                <a:latin typeface="Calibri"/>
                <a:cs typeface="Calibri"/>
              </a:rPr>
              <a:t>stage?</a:t>
            </a:r>
            <a:r>
              <a:rPr sz="3200" b="1" i="1" u="sng" spc="-55" dirty="0">
                <a:uFill>
                  <a:solidFill>
                    <a:srgbClr val="000000"/>
                  </a:solidFill>
                </a:uFill>
                <a:latin typeface="Calibri"/>
                <a:cs typeface="Calibri"/>
              </a:rPr>
              <a:t> </a:t>
            </a:r>
            <a:r>
              <a:rPr sz="3200" dirty="0">
                <a:latin typeface="Calibri"/>
                <a:cs typeface="Calibri"/>
              </a:rPr>
              <a:t>In</a:t>
            </a:r>
            <a:r>
              <a:rPr sz="3200" spc="-50" dirty="0">
                <a:latin typeface="Calibri"/>
                <a:cs typeface="Calibri"/>
              </a:rPr>
              <a:t> </a:t>
            </a:r>
            <a:r>
              <a:rPr sz="3200" dirty="0">
                <a:latin typeface="Calibri"/>
                <a:cs typeface="Calibri"/>
              </a:rPr>
              <a:t>other</a:t>
            </a:r>
            <a:r>
              <a:rPr sz="3200" spc="-60" dirty="0">
                <a:latin typeface="Calibri"/>
                <a:cs typeface="Calibri"/>
              </a:rPr>
              <a:t> </a:t>
            </a:r>
            <a:r>
              <a:rPr sz="3200" dirty="0">
                <a:latin typeface="Calibri"/>
                <a:cs typeface="Calibri"/>
              </a:rPr>
              <a:t>words,</a:t>
            </a:r>
            <a:r>
              <a:rPr sz="3200" spc="-70" dirty="0">
                <a:latin typeface="Calibri"/>
                <a:cs typeface="Calibri"/>
              </a:rPr>
              <a:t> </a:t>
            </a:r>
            <a:r>
              <a:rPr sz="3200" dirty="0">
                <a:latin typeface="Calibri"/>
                <a:cs typeface="Calibri"/>
              </a:rPr>
              <a:t>can</a:t>
            </a:r>
            <a:r>
              <a:rPr sz="3200" spc="-50" dirty="0">
                <a:latin typeface="Calibri"/>
                <a:cs typeface="Calibri"/>
              </a:rPr>
              <a:t> </a:t>
            </a:r>
            <a:r>
              <a:rPr sz="3200" dirty="0">
                <a:latin typeface="Calibri"/>
                <a:cs typeface="Calibri"/>
              </a:rPr>
              <a:t>failure</a:t>
            </a:r>
            <a:r>
              <a:rPr sz="3200" spc="-50" dirty="0">
                <a:latin typeface="Calibri"/>
                <a:cs typeface="Calibri"/>
              </a:rPr>
              <a:t> </a:t>
            </a:r>
            <a:r>
              <a:rPr sz="3200" dirty="0">
                <a:latin typeface="Calibri"/>
                <a:cs typeface="Calibri"/>
              </a:rPr>
              <a:t>of</a:t>
            </a:r>
            <a:r>
              <a:rPr sz="3200" spc="-50" dirty="0">
                <a:latin typeface="Calibri"/>
                <a:cs typeface="Calibri"/>
              </a:rPr>
              <a:t> </a:t>
            </a:r>
            <a:r>
              <a:rPr sz="3200" dirty="0">
                <a:latin typeface="Calibri"/>
                <a:cs typeface="Calibri"/>
              </a:rPr>
              <a:t>NJ</a:t>
            </a:r>
            <a:r>
              <a:rPr sz="3200" spc="-60" dirty="0">
                <a:latin typeface="Calibri"/>
                <a:cs typeface="Calibri"/>
              </a:rPr>
              <a:t> </a:t>
            </a:r>
            <a:r>
              <a:rPr sz="3200" dirty="0">
                <a:latin typeface="Calibri"/>
                <a:cs typeface="Calibri"/>
              </a:rPr>
              <a:t>at</a:t>
            </a:r>
            <a:r>
              <a:rPr sz="3200" spc="-50" dirty="0">
                <a:latin typeface="Calibri"/>
                <a:cs typeface="Calibri"/>
              </a:rPr>
              <a:t> </a:t>
            </a:r>
            <a:r>
              <a:rPr sz="3200" dirty="0">
                <a:latin typeface="Calibri"/>
                <a:cs typeface="Calibri"/>
              </a:rPr>
              <a:t>the</a:t>
            </a:r>
            <a:r>
              <a:rPr sz="3200" spc="-50" dirty="0">
                <a:latin typeface="Calibri"/>
                <a:cs typeface="Calibri"/>
              </a:rPr>
              <a:t> </a:t>
            </a:r>
            <a:r>
              <a:rPr sz="3200" spc="-10" dirty="0">
                <a:latin typeface="Calibri"/>
                <a:cs typeface="Calibri"/>
              </a:rPr>
              <a:t>first </a:t>
            </a:r>
            <a:r>
              <a:rPr sz="3200" dirty="0">
                <a:latin typeface="Calibri"/>
                <a:cs typeface="Calibri"/>
              </a:rPr>
              <a:t>stage</a:t>
            </a:r>
            <a:r>
              <a:rPr sz="3200" spc="-70" dirty="0">
                <a:latin typeface="Calibri"/>
                <a:cs typeface="Calibri"/>
              </a:rPr>
              <a:t> </a:t>
            </a:r>
            <a:r>
              <a:rPr sz="3200" dirty="0">
                <a:latin typeface="Calibri"/>
                <a:cs typeface="Calibri"/>
              </a:rPr>
              <a:t>be</a:t>
            </a:r>
            <a:r>
              <a:rPr sz="3200" spc="-65" dirty="0">
                <a:latin typeface="Calibri"/>
                <a:cs typeface="Calibri"/>
              </a:rPr>
              <a:t> </a:t>
            </a:r>
            <a:r>
              <a:rPr sz="3200" dirty="0">
                <a:latin typeface="Calibri"/>
                <a:cs typeface="Calibri"/>
              </a:rPr>
              <a:t>cured</a:t>
            </a:r>
            <a:r>
              <a:rPr sz="3200" spc="-70" dirty="0">
                <a:latin typeface="Calibri"/>
                <a:cs typeface="Calibri"/>
              </a:rPr>
              <a:t> </a:t>
            </a:r>
            <a:r>
              <a:rPr sz="3200" dirty="0">
                <a:latin typeface="Calibri"/>
                <a:cs typeface="Calibri"/>
              </a:rPr>
              <a:t>by</a:t>
            </a:r>
            <a:r>
              <a:rPr sz="3200" spc="-70" dirty="0">
                <a:latin typeface="Calibri"/>
                <a:cs typeface="Calibri"/>
              </a:rPr>
              <a:t> </a:t>
            </a:r>
            <a:r>
              <a:rPr sz="3200" dirty="0">
                <a:latin typeface="Calibri"/>
                <a:cs typeface="Calibri"/>
              </a:rPr>
              <a:t>complying</a:t>
            </a:r>
            <a:r>
              <a:rPr sz="3200" spc="-50" dirty="0">
                <a:latin typeface="Calibri"/>
                <a:cs typeface="Calibri"/>
              </a:rPr>
              <a:t> </a:t>
            </a:r>
            <a:r>
              <a:rPr sz="3200" dirty="0">
                <a:latin typeface="Calibri"/>
                <a:cs typeface="Calibri"/>
              </a:rPr>
              <a:t>with</a:t>
            </a:r>
            <a:r>
              <a:rPr sz="3200" spc="-80" dirty="0">
                <a:latin typeface="Calibri"/>
                <a:cs typeface="Calibri"/>
              </a:rPr>
              <a:t> </a:t>
            </a:r>
            <a:r>
              <a:rPr sz="3200" dirty="0">
                <a:latin typeface="Calibri"/>
                <a:cs typeface="Calibri"/>
              </a:rPr>
              <a:t>NJ</a:t>
            </a:r>
            <a:r>
              <a:rPr sz="3200" spc="-70" dirty="0">
                <a:latin typeface="Calibri"/>
                <a:cs typeface="Calibri"/>
              </a:rPr>
              <a:t> </a:t>
            </a:r>
            <a:r>
              <a:rPr sz="3200" dirty="0">
                <a:latin typeface="Calibri"/>
                <a:cs typeface="Calibri"/>
              </a:rPr>
              <a:t>at</a:t>
            </a:r>
            <a:r>
              <a:rPr sz="3200" spc="-65" dirty="0">
                <a:latin typeface="Calibri"/>
                <a:cs typeface="Calibri"/>
              </a:rPr>
              <a:t> </a:t>
            </a:r>
            <a:r>
              <a:rPr sz="3200" spc="-25" dirty="0">
                <a:latin typeface="Calibri"/>
                <a:cs typeface="Calibri"/>
              </a:rPr>
              <a:t>the </a:t>
            </a:r>
            <a:r>
              <a:rPr sz="3200" dirty="0">
                <a:latin typeface="Calibri"/>
                <a:cs typeface="Calibri"/>
              </a:rPr>
              <a:t>subsequent</a:t>
            </a:r>
            <a:r>
              <a:rPr sz="3200" spc="-150" dirty="0">
                <a:latin typeface="Calibri"/>
                <a:cs typeface="Calibri"/>
              </a:rPr>
              <a:t> </a:t>
            </a:r>
            <a:r>
              <a:rPr sz="3200" spc="-10" dirty="0">
                <a:latin typeface="Calibri"/>
                <a:cs typeface="Calibri"/>
              </a:rPr>
              <a:t>stage?</a:t>
            </a:r>
            <a:endParaRPr sz="3200" dirty="0">
              <a:latin typeface="Calibri"/>
              <a:cs typeface="Calibri"/>
            </a:endParaRPr>
          </a:p>
          <a:p>
            <a:pPr marL="354965" indent="-342265" algn="just">
              <a:lnSpc>
                <a:spcPct val="100000"/>
              </a:lnSpc>
              <a:spcBef>
                <a:spcPts val="775"/>
              </a:spcBef>
              <a:buFont typeface="Arial MT"/>
              <a:buChar char="•"/>
              <a:tabLst>
                <a:tab pos="354965" algn="l"/>
              </a:tabLst>
            </a:pPr>
            <a:r>
              <a:rPr sz="3200" spc="-25" dirty="0">
                <a:latin typeface="Calibri"/>
                <a:cs typeface="Calibri"/>
              </a:rPr>
              <a:t>NO</a:t>
            </a:r>
            <a:endParaRPr sz="3200" dirty="0">
              <a:latin typeface="Calibri"/>
              <a:cs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52600" y="609600"/>
            <a:ext cx="5405119" cy="641332"/>
          </a:xfrm>
          <a:prstGeom prst="rect">
            <a:avLst/>
          </a:prstGeom>
        </p:spPr>
        <p:txBody>
          <a:bodyPr vert="horz" wrap="square" lIns="0" tIns="12700" rIns="0" bIns="0" rtlCol="0">
            <a:spAutoFit/>
          </a:bodyPr>
          <a:lstStyle/>
          <a:p>
            <a:pPr marL="12700">
              <a:lnSpc>
                <a:spcPct val="100000"/>
              </a:lnSpc>
              <a:spcBef>
                <a:spcPts val="100"/>
              </a:spcBef>
              <a:tabLst>
                <a:tab pos="1323340" algn="l"/>
              </a:tabLst>
            </a:pPr>
            <a:r>
              <a:rPr b="1" dirty="0">
                <a:latin typeface="Times New Roman"/>
                <a:cs typeface="Times New Roman"/>
              </a:rPr>
              <a:t>Rule</a:t>
            </a:r>
            <a:r>
              <a:rPr b="1" spc="-150" dirty="0">
                <a:latin typeface="Times New Roman"/>
                <a:cs typeface="Times New Roman"/>
              </a:rPr>
              <a:t> </a:t>
            </a:r>
            <a:r>
              <a:rPr b="1" spc="-25" dirty="0">
                <a:latin typeface="Times New Roman"/>
                <a:cs typeface="Times New Roman"/>
              </a:rPr>
              <a:t>of</a:t>
            </a:r>
            <a:r>
              <a:rPr b="1" dirty="0">
                <a:latin typeface="Times New Roman"/>
                <a:cs typeface="Times New Roman"/>
              </a:rPr>
              <a:t>	</a:t>
            </a:r>
            <a:r>
              <a:rPr b="1" spc="-100" dirty="0">
                <a:latin typeface="Times New Roman"/>
                <a:cs typeface="Times New Roman"/>
              </a:rPr>
              <a:t>Fair</a:t>
            </a:r>
            <a:r>
              <a:rPr b="1" spc="-80" dirty="0">
                <a:latin typeface="Times New Roman"/>
                <a:cs typeface="Times New Roman"/>
              </a:rPr>
              <a:t> </a:t>
            </a:r>
            <a:r>
              <a:rPr b="1" spc="-10" dirty="0">
                <a:latin typeface="Times New Roman"/>
                <a:cs typeface="Times New Roman"/>
              </a:rPr>
              <a:t>Hearing</a:t>
            </a:r>
          </a:p>
        </p:txBody>
      </p:sp>
      <p:sp>
        <p:nvSpPr>
          <p:cNvPr id="3" name="object 3"/>
          <p:cNvSpPr txBox="1"/>
          <p:nvPr/>
        </p:nvSpPr>
        <p:spPr>
          <a:xfrm>
            <a:off x="228600" y="1447800"/>
            <a:ext cx="8838564" cy="4895827"/>
          </a:xfrm>
          <a:prstGeom prst="rect">
            <a:avLst/>
          </a:prstGeom>
        </p:spPr>
        <p:txBody>
          <a:bodyPr vert="horz" wrap="square" lIns="0" tIns="97155" rIns="0" bIns="0" rtlCol="0">
            <a:spAutoFit/>
          </a:bodyPr>
          <a:lstStyle/>
          <a:p>
            <a:pPr marL="182880" marR="5080" indent="-170815" algn="just">
              <a:lnSpc>
                <a:spcPct val="80000"/>
              </a:lnSpc>
              <a:spcBef>
                <a:spcPts val="765"/>
              </a:spcBef>
              <a:buFont typeface="Arial MT"/>
              <a:buChar char="•"/>
              <a:tabLst>
                <a:tab pos="184785" algn="l"/>
              </a:tabLst>
            </a:pPr>
            <a:r>
              <a:rPr dirty="0">
                <a:latin typeface="Times New Roman"/>
                <a:cs typeface="Times New Roman"/>
              </a:rPr>
              <a:t>In</a:t>
            </a:r>
            <a:r>
              <a:rPr spc="305" dirty="0">
                <a:latin typeface="Times New Roman"/>
                <a:cs typeface="Times New Roman"/>
              </a:rPr>
              <a:t> </a:t>
            </a:r>
            <a:r>
              <a:rPr dirty="0">
                <a:latin typeface="Times New Roman"/>
                <a:cs typeface="Times New Roman"/>
              </a:rPr>
              <a:t>1676,</a:t>
            </a:r>
            <a:r>
              <a:rPr spc="310" dirty="0">
                <a:latin typeface="Times New Roman"/>
                <a:cs typeface="Times New Roman"/>
              </a:rPr>
              <a:t> </a:t>
            </a:r>
            <a:r>
              <a:rPr dirty="0">
                <a:latin typeface="Times New Roman"/>
                <a:cs typeface="Times New Roman"/>
              </a:rPr>
              <a:t>Sir</a:t>
            </a:r>
            <a:r>
              <a:rPr spc="310" dirty="0">
                <a:latin typeface="Times New Roman"/>
                <a:cs typeface="Times New Roman"/>
              </a:rPr>
              <a:t> </a:t>
            </a:r>
            <a:r>
              <a:rPr dirty="0">
                <a:latin typeface="Times New Roman"/>
                <a:cs typeface="Times New Roman"/>
              </a:rPr>
              <a:t>Mathew</a:t>
            </a:r>
            <a:r>
              <a:rPr spc="305" dirty="0">
                <a:latin typeface="Times New Roman"/>
                <a:cs typeface="Times New Roman"/>
              </a:rPr>
              <a:t> </a:t>
            </a:r>
            <a:r>
              <a:rPr dirty="0">
                <a:latin typeface="Times New Roman"/>
                <a:cs typeface="Times New Roman"/>
              </a:rPr>
              <a:t>Hale,</a:t>
            </a:r>
            <a:r>
              <a:rPr spc="305" dirty="0">
                <a:latin typeface="Times New Roman"/>
                <a:cs typeface="Times New Roman"/>
              </a:rPr>
              <a:t> </a:t>
            </a:r>
            <a:r>
              <a:rPr dirty="0">
                <a:latin typeface="Times New Roman"/>
                <a:cs typeface="Times New Roman"/>
              </a:rPr>
              <a:t>the</a:t>
            </a:r>
            <a:r>
              <a:rPr spc="295" dirty="0">
                <a:latin typeface="Times New Roman"/>
                <a:cs typeface="Times New Roman"/>
              </a:rPr>
              <a:t> </a:t>
            </a:r>
            <a:r>
              <a:rPr dirty="0">
                <a:latin typeface="Times New Roman"/>
                <a:cs typeface="Times New Roman"/>
              </a:rPr>
              <a:t>then</a:t>
            </a:r>
            <a:r>
              <a:rPr spc="310" dirty="0">
                <a:latin typeface="Times New Roman"/>
                <a:cs typeface="Times New Roman"/>
              </a:rPr>
              <a:t> </a:t>
            </a:r>
            <a:r>
              <a:rPr dirty="0">
                <a:latin typeface="Times New Roman"/>
                <a:cs typeface="Times New Roman"/>
              </a:rPr>
              <a:t>Chief</a:t>
            </a:r>
            <a:r>
              <a:rPr spc="600" dirty="0">
                <a:latin typeface="Times New Roman"/>
                <a:cs typeface="Times New Roman"/>
              </a:rPr>
              <a:t> </a:t>
            </a:r>
            <a:r>
              <a:rPr dirty="0">
                <a:latin typeface="Times New Roman"/>
                <a:cs typeface="Times New Roman"/>
              </a:rPr>
              <a:t>Justice</a:t>
            </a:r>
            <a:r>
              <a:rPr spc="305" dirty="0">
                <a:latin typeface="Times New Roman"/>
                <a:cs typeface="Times New Roman"/>
              </a:rPr>
              <a:t> </a:t>
            </a:r>
            <a:r>
              <a:rPr dirty="0">
                <a:latin typeface="Times New Roman"/>
                <a:cs typeface="Times New Roman"/>
              </a:rPr>
              <a:t>of</a:t>
            </a:r>
            <a:r>
              <a:rPr spc="600" dirty="0">
                <a:latin typeface="Times New Roman"/>
                <a:cs typeface="Times New Roman"/>
              </a:rPr>
              <a:t> </a:t>
            </a:r>
            <a:r>
              <a:rPr spc="-90" dirty="0">
                <a:latin typeface="Times New Roman"/>
                <a:cs typeface="Times New Roman"/>
              </a:rPr>
              <a:t>King’s 	</a:t>
            </a:r>
            <a:r>
              <a:rPr spc="-10" dirty="0">
                <a:latin typeface="Times New Roman"/>
                <a:cs typeface="Times New Roman"/>
              </a:rPr>
              <a:t>Bench</a:t>
            </a:r>
            <a:r>
              <a:rPr spc="45" dirty="0">
                <a:latin typeface="Times New Roman"/>
                <a:cs typeface="Times New Roman"/>
              </a:rPr>
              <a:t> </a:t>
            </a:r>
            <a:r>
              <a:rPr spc="-105" dirty="0">
                <a:latin typeface="Times New Roman"/>
                <a:cs typeface="Times New Roman"/>
              </a:rPr>
              <a:t>(1671-</a:t>
            </a:r>
            <a:r>
              <a:rPr spc="-50" dirty="0">
                <a:latin typeface="Times New Roman"/>
                <a:cs typeface="Times New Roman"/>
              </a:rPr>
              <a:t>76),</a:t>
            </a:r>
            <a:r>
              <a:rPr spc="55" dirty="0">
                <a:latin typeface="Times New Roman"/>
                <a:cs typeface="Times New Roman"/>
              </a:rPr>
              <a:t> </a:t>
            </a:r>
            <a:r>
              <a:rPr b="1" dirty="0">
                <a:latin typeface="Times New Roman"/>
                <a:cs typeface="Times New Roman"/>
              </a:rPr>
              <a:t>set</a:t>
            </a:r>
            <a:r>
              <a:rPr b="1" spc="60" dirty="0">
                <a:latin typeface="Times New Roman"/>
                <a:cs typeface="Times New Roman"/>
              </a:rPr>
              <a:t> </a:t>
            </a:r>
            <a:r>
              <a:rPr b="1" dirty="0">
                <a:latin typeface="Times New Roman"/>
                <a:cs typeface="Times New Roman"/>
              </a:rPr>
              <a:t>out</a:t>
            </a:r>
            <a:r>
              <a:rPr b="1" spc="65" dirty="0">
                <a:latin typeface="Times New Roman"/>
                <a:cs typeface="Times New Roman"/>
              </a:rPr>
              <a:t> </a:t>
            </a:r>
            <a:r>
              <a:rPr b="1" spc="-125" dirty="0">
                <a:latin typeface="Times New Roman"/>
                <a:cs typeface="Times New Roman"/>
              </a:rPr>
              <a:t>18</a:t>
            </a:r>
            <a:r>
              <a:rPr b="1" spc="45" dirty="0">
                <a:latin typeface="Times New Roman"/>
                <a:cs typeface="Times New Roman"/>
              </a:rPr>
              <a:t> </a:t>
            </a:r>
            <a:r>
              <a:rPr b="1" dirty="0">
                <a:latin typeface="Times New Roman"/>
                <a:cs typeface="Times New Roman"/>
              </a:rPr>
              <a:t>tenets</a:t>
            </a:r>
            <a:r>
              <a:rPr b="1" spc="60" dirty="0">
                <a:latin typeface="Times New Roman"/>
                <a:cs typeface="Times New Roman"/>
              </a:rPr>
              <a:t> </a:t>
            </a:r>
            <a:r>
              <a:rPr b="1" spc="-20" dirty="0">
                <a:latin typeface="Times New Roman"/>
                <a:cs typeface="Times New Roman"/>
              </a:rPr>
              <a:t>for</a:t>
            </a:r>
            <a:r>
              <a:rPr b="1" spc="50" dirty="0">
                <a:latin typeface="Times New Roman"/>
                <a:cs typeface="Times New Roman"/>
              </a:rPr>
              <a:t> </a:t>
            </a:r>
            <a:r>
              <a:rPr b="1" dirty="0">
                <a:latin typeface="Times New Roman"/>
                <a:cs typeface="Times New Roman"/>
              </a:rPr>
              <a:t>dispensing</a:t>
            </a:r>
            <a:r>
              <a:rPr b="1" spc="65" dirty="0">
                <a:latin typeface="Times New Roman"/>
                <a:cs typeface="Times New Roman"/>
              </a:rPr>
              <a:t> </a:t>
            </a:r>
            <a:r>
              <a:rPr b="1" dirty="0">
                <a:latin typeface="Times New Roman"/>
                <a:cs typeface="Times New Roman"/>
              </a:rPr>
              <a:t>of</a:t>
            </a:r>
            <a:r>
              <a:rPr b="1" spc="455" dirty="0">
                <a:latin typeface="Times New Roman"/>
                <a:cs typeface="Times New Roman"/>
              </a:rPr>
              <a:t> </a:t>
            </a:r>
            <a:r>
              <a:rPr b="1" spc="-10" dirty="0">
                <a:latin typeface="Times New Roman"/>
                <a:cs typeface="Times New Roman"/>
              </a:rPr>
              <a:t>justice</a:t>
            </a:r>
            <a:r>
              <a:rPr spc="-10" dirty="0">
                <a:latin typeface="Times New Roman"/>
                <a:cs typeface="Times New Roman"/>
              </a:rPr>
              <a:t>. 	</a:t>
            </a:r>
            <a:r>
              <a:rPr dirty="0">
                <a:latin typeface="Times New Roman"/>
                <a:cs typeface="Times New Roman"/>
              </a:rPr>
              <a:t>The</a:t>
            </a:r>
            <a:r>
              <a:rPr spc="60" dirty="0">
                <a:latin typeface="Times New Roman"/>
                <a:cs typeface="Times New Roman"/>
              </a:rPr>
              <a:t> </a:t>
            </a:r>
            <a:r>
              <a:rPr b="1" dirty="0">
                <a:solidFill>
                  <a:srgbClr val="C55A11"/>
                </a:solidFill>
                <a:latin typeface="Times New Roman"/>
                <a:cs typeface="Times New Roman"/>
              </a:rPr>
              <a:t>sixth</a:t>
            </a:r>
            <a:r>
              <a:rPr b="1" spc="75" dirty="0">
                <a:solidFill>
                  <a:srgbClr val="C55A11"/>
                </a:solidFill>
                <a:latin typeface="Times New Roman"/>
                <a:cs typeface="Times New Roman"/>
              </a:rPr>
              <a:t> </a:t>
            </a:r>
            <a:r>
              <a:rPr b="1" dirty="0">
                <a:solidFill>
                  <a:srgbClr val="C55A11"/>
                </a:solidFill>
                <a:latin typeface="Times New Roman"/>
                <a:cs typeface="Times New Roman"/>
              </a:rPr>
              <a:t>tenet</a:t>
            </a:r>
            <a:r>
              <a:rPr b="1" spc="55" dirty="0">
                <a:solidFill>
                  <a:srgbClr val="C55A11"/>
                </a:solidFill>
                <a:latin typeface="Times New Roman"/>
                <a:cs typeface="Times New Roman"/>
              </a:rPr>
              <a:t> </a:t>
            </a:r>
            <a:r>
              <a:rPr dirty="0">
                <a:latin typeface="Times New Roman"/>
                <a:cs typeface="Times New Roman"/>
              </a:rPr>
              <a:t>read</a:t>
            </a:r>
            <a:r>
              <a:rPr spc="80" dirty="0">
                <a:latin typeface="Times New Roman"/>
                <a:cs typeface="Times New Roman"/>
              </a:rPr>
              <a:t> </a:t>
            </a:r>
            <a:r>
              <a:rPr dirty="0">
                <a:latin typeface="Times New Roman"/>
                <a:cs typeface="Times New Roman"/>
              </a:rPr>
              <a:t>as</a:t>
            </a:r>
            <a:r>
              <a:rPr spc="60" dirty="0">
                <a:latin typeface="Times New Roman"/>
                <a:cs typeface="Times New Roman"/>
              </a:rPr>
              <a:t> </a:t>
            </a:r>
            <a:r>
              <a:rPr spc="-45" dirty="0">
                <a:latin typeface="Times New Roman"/>
                <a:cs typeface="Times New Roman"/>
              </a:rPr>
              <a:t>follows,“</a:t>
            </a:r>
            <a:r>
              <a:rPr b="1" spc="-45" dirty="0">
                <a:solidFill>
                  <a:srgbClr val="C55A11"/>
                </a:solidFill>
                <a:latin typeface="Times New Roman"/>
                <a:cs typeface="Times New Roman"/>
              </a:rPr>
              <a:t>That</a:t>
            </a:r>
            <a:r>
              <a:rPr b="1" spc="60" dirty="0">
                <a:solidFill>
                  <a:srgbClr val="C55A11"/>
                </a:solidFill>
                <a:latin typeface="Times New Roman"/>
                <a:cs typeface="Times New Roman"/>
              </a:rPr>
              <a:t> </a:t>
            </a:r>
            <a:r>
              <a:rPr b="1" dirty="0">
                <a:solidFill>
                  <a:srgbClr val="C55A11"/>
                </a:solidFill>
                <a:latin typeface="Times New Roman"/>
                <a:cs typeface="Times New Roman"/>
              </a:rPr>
              <a:t>I</a:t>
            </a:r>
            <a:r>
              <a:rPr b="1" spc="70" dirty="0">
                <a:solidFill>
                  <a:srgbClr val="C55A11"/>
                </a:solidFill>
                <a:latin typeface="Times New Roman"/>
                <a:cs typeface="Times New Roman"/>
              </a:rPr>
              <a:t> </a:t>
            </a:r>
            <a:r>
              <a:rPr b="1" dirty="0">
                <a:solidFill>
                  <a:srgbClr val="C55A11"/>
                </a:solidFill>
                <a:latin typeface="Times New Roman"/>
                <a:cs typeface="Times New Roman"/>
              </a:rPr>
              <a:t>suffer</a:t>
            </a:r>
            <a:r>
              <a:rPr b="1" spc="65" dirty="0">
                <a:solidFill>
                  <a:srgbClr val="C55A11"/>
                </a:solidFill>
                <a:latin typeface="Times New Roman"/>
                <a:cs typeface="Times New Roman"/>
              </a:rPr>
              <a:t> </a:t>
            </a:r>
            <a:r>
              <a:rPr b="1" dirty="0">
                <a:solidFill>
                  <a:srgbClr val="C55A11"/>
                </a:solidFill>
                <a:latin typeface="Times New Roman"/>
                <a:cs typeface="Times New Roman"/>
              </a:rPr>
              <a:t>not</a:t>
            </a:r>
            <a:r>
              <a:rPr b="1" spc="75" dirty="0">
                <a:solidFill>
                  <a:srgbClr val="C55A11"/>
                </a:solidFill>
                <a:latin typeface="Times New Roman"/>
                <a:cs typeface="Times New Roman"/>
              </a:rPr>
              <a:t> </a:t>
            </a:r>
            <a:r>
              <a:rPr b="1" dirty="0">
                <a:solidFill>
                  <a:srgbClr val="C55A11"/>
                </a:solidFill>
                <a:latin typeface="Times New Roman"/>
                <a:cs typeface="Times New Roman"/>
              </a:rPr>
              <a:t>myself</a:t>
            </a:r>
            <a:r>
              <a:rPr b="1" spc="440" dirty="0">
                <a:solidFill>
                  <a:srgbClr val="C55A11"/>
                </a:solidFill>
                <a:latin typeface="Times New Roman"/>
                <a:cs typeface="Times New Roman"/>
              </a:rPr>
              <a:t> </a:t>
            </a:r>
            <a:r>
              <a:rPr b="1" spc="-25" dirty="0">
                <a:solidFill>
                  <a:srgbClr val="C55A11"/>
                </a:solidFill>
                <a:latin typeface="Times New Roman"/>
                <a:cs typeface="Times New Roman"/>
              </a:rPr>
              <a:t>to 	</a:t>
            </a:r>
            <a:r>
              <a:rPr b="1" dirty="0">
                <a:solidFill>
                  <a:srgbClr val="C55A11"/>
                </a:solidFill>
                <a:latin typeface="Times New Roman"/>
                <a:cs typeface="Times New Roman"/>
              </a:rPr>
              <a:t>be</a:t>
            </a:r>
            <a:r>
              <a:rPr b="1" spc="80" dirty="0">
                <a:solidFill>
                  <a:srgbClr val="C55A11"/>
                </a:solidFill>
                <a:latin typeface="Times New Roman"/>
                <a:cs typeface="Times New Roman"/>
              </a:rPr>
              <a:t>  </a:t>
            </a:r>
            <a:r>
              <a:rPr b="1" dirty="0">
                <a:solidFill>
                  <a:srgbClr val="C55A11"/>
                </a:solidFill>
                <a:latin typeface="Times New Roman"/>
                <a:cs typeface="Times New Roman"/>
              </a:rPr>
              <a:t>possessed</a:t>
            </a:r>
            <a:r>
              <a:rPr b="1" spc="85" dirty="0">
                <a:solidFill>
                  <a:srgbClr val="C55A11"/>
                </a:solidFill>
                <a:latin typeface="Times New Roman"/>
                <a:cs typeface="Times New Roman"/>
              </a:rPr>
              <a:t>  </a:t>
            </a:r>
            <a:r>
              <a:rPr b="1" dirty="0">
                <a:solidFill>
                  <a:srgbClr val="C55A11"/>
                </a:solidFill>
                <a:latin typeface="Times New Roman"/>
                <a:cs typeface="Times New Roman"/>
              </a:rPr>
              <a:t>with</a:t>
            </a:r>
            <a:r>
              <a:rPr b="1" spc="100" dirty="0">
                <a:solidFill>
                  <a:srgbClr val="C55A11"/>
                </a:solidFill>
                <a:latin typeface="Times New Roman"/>
                <a:cs typeface="Times New Roman"/>
              </a:rPr>
              <a:t>  </a:t>
            </a:r>
            <a:r>
              <a:rPr b="1" dirty="0">
                <a:solidFill>
                  <a:srgbClr val="C55A11"/>
                </a:solidFill>
                <a:latin typeface="Times New Roman"/>
                <a:cs typeface="Times New Roman"/>
              </a:rPr>
              <a:t>any</a:t>
            </a:r>
            <a:r>
              <a:rPr b="1" spc="80" dirty="0">
                <a:solidFill>
                  <a:srgbClr val="C55A11"/>
                </a:solidFill>
                <a:latin typeface="Times New Roman"/>
                <a:cs typeface="Times New Roman"/>
              </a:rPr>
              <a:t>  </a:t>
            </a:r>
            <a:r>
              <a:rPr b="1" dirty="0">
                <a:solidFill>
                  <a:srgbClr val="C55A11"/>
                </a:solidFill>
                <a:latin typeface="Times New Roman"/>
                <a:cs typeface="Times New Roman"/>
              </a:rPr>
              <a:t>judgment</a:t>
            </a:r>
            <a:r>
              <a:rPr b="1" spc="90" dirty="0">
                <a:solidFill>
                  <a:srgbClr val="C55A11"/>
                </a:solidFill>
                <a:latin typeface="Times New Roman"/>
                <a:cs typeface="Times New Roman"/>
              </a:rPr>
              <a:t>  </a:t>
            </a:r>
            <a:r>
              <a:rPr b="1" dirty="0">
                <a:solidFill>
                  <a:srgbClr val="C55A11"/>
                </a:solidFill>
                <a:latin typeface="Times New Roman"/>
                <a:cs typeface="Times New Roman"/>
              </a:rPr>
              <a:t>at</a:t>
            </a:r>
            <a:r>
              <a:rPr b="1" spc="80" dirty="0">
                <a:solidFill>
                  <a:srgbClr val="C55A11"/>
                </a:solidFill>
                <a:latin typeface="Times New Roman"/>
                <a:cs typeface="Times New Roman"/>
              </a:rPr>
              <a:t>  </a:t>
            </a:r>
            <a:r>
              <a:rPr b="1" dirty="0">
                <a:solidFill>
                  <a:srgbClr val="C55A11"/>
                </a:solidFill>
                <a:latin typeface="Times New Roman"/>
                <a:cs typeface="Times New Roman"/>
              </a:rPr>
              <a:t>all</a:t>
            </a:r>
            <a:r>
              <a:rPr b="1" spc="85" dirty="0">
                <a:solidFill>
                  <a:srgbClr val="C55A11"/>
                </a:solidFill>
                <a:latin typeface="Times New Roman"/>
                <a:cs typeface="Times New Roman"/>
              </a:rPr>
              <a:t>  </a:t>
            </a:r>
            <a:r>
              <a:rPr b="1" dirty="0">
                <a:solidFill>
                  <a:srgbClr val="C55A11"/>
                </a:solidFill>
                <a:latin typeface="Times New Roman"/>
                <a:cs typeface="Times New Roman"/>
              </a:rPr>
              <a:t>till</a:t>
            </a:r>
            <a:r>
              <a:rPr b="1" spc="90" dirty="0">
                <a:solidFill>
                  <a:srgbClr val="C55A11"/>
                </a:solidFill>
                <a:latin typeface="Times New Roman"/>
                <a:cs typeface="Times New Roman"/>
              </a:rPr>
              <a:t>  </a:t>
            </a:r>
            <a:r>
              <a:rPr b="1" dirty="0">
                <a:solidFill>
                  <a:srgbClr val="C55A11"/>
                </a:solidFill>
                <a:latin typeface="Times New Roman"/>
                <a:cs typeface="Times New Roman"/>
              </a:rPr>
              <a:t>the</a:t>
            </a:r>
            <a:r>
              <a:rPr b="1" spc="80" dirty="0">
                <a:solidFill>
                  <a:srgbClr val="C55A11"/>
                </a:solidFill>
                <a:latin typeface="Times New Roman"/>
                <a:cs typeface="Times New Roman"/>
              </a:rPr>
              <a:t>  </a:t>
            </a:r>
            <a:r>
              <a:rPr b="1" spc="-10" dirty="0">
                <a:solidFill>
                  <a:srgbClr val="C55A11"/>
                </a:solidFill>
                <a:latin typeface="Times New Roman"/>
                <a:cs typeface="Times New Roman"/>
              </a:rPr>
              <a:t>whole 	</a:t>
            </a:r>
            <a:r>
              <a:rPr b="1" dirty="0">
                <a:solidFill>
                  <a:srgbClr val="C55A11"/>
                </a:solidFill>
                <a:latin typeface="Times New Roman"/>
                <a:cs typeface="Times New Roman"/>
              </a:rPr>
              <a:t>business of</a:t>
            </a:r>
            <a:r>
              <a:rPr b="1" spc="465" dirty="0">
                <a:solidFill>
                  <a:srgbClr val="C55A11"/>
                </a:solidFill>
                <a:latin typeface="Times New Roman"/>
                <a:cs typeface="Times New Roman"/>
              </a:rPr>
              <a:t> </a:t>
            </a:r>
            <a:r>
              <a:rPr b="1" dirty="0">
                <a:solidFill>
                  <a:srgbClr val="C55A11"/>
                </a:solidFill>
                <a:latin typeface="Times New Roman"/>
                <a:cs typeface="Times New Roman"/>
              </a:rPr>
              <a:t>both</a:t>
            </a:r>
            <a:r>
              <a:rPr b="1" spc="15" dirty="0">
                <a:solidFill>
                  <a:srgbClr val="C55A11"/>
                </a:solidFill>
                <a:latin typeface="Times New Roman"/>
                <a:cs typeface="Times New Roman"/>
              </a:rPr>
              <a:t> </a:t>
            </a:r>
            <a:r>
              <a:rPr b="1" spc="-10" dirty="0">
                <a:solidFill>
                  <a:srgbClr val="C55A11"/>
                </a:solidFill>
                <a:latin typeface="Times New Roman"/>
                <a:cs typeface="Times New Roman"/>
              </a:rPr>
              <a:t>parties</a:t>
            </a:r>
            <a:r>
              <a:rPr b="1" spc="5" dirty="0">
                <a:solidFill>
                  <a:srgbClr val="C55A11"/>
                </a:solidFill>
                <a:latin typeface="Times New Roman"/>
                <a:cs typeface="Times New Roman"/>
              </a:rPr>
              <a:t> </a:t>
            </a:r>
            <a:r>
              <a:rPr b="1" dirty="0">
                <a:solidFill>
                  <a:srgbClr val="C55A11"/>
                </a:solidFill>
                <a:latin typeface="Times New Roman"/>
                <a:cs typeface="Times New Roman"/>
              </a:rPr>
              <a:t>be</a:t>
            </a:r>
            <a:r>
              <a:rPr b="1" spc="10" dirty="0">
                <a:solidFill>
                  <a:srgbClr val="C55A11"/>
                </a:solidFill>
                <a:latin typeface="Times New Roman"/>
                <a:cs typeface="Times New Roman"/>
              </a:rPr>
              <a:t> </a:t>
            </a:r>
            <a:r>
              <a:rPr b="1" spc="-10" dirty="0">
                <a:solidFill>
                  <a:srgbClr val="C55A11"/>
                </a:solidFill>
                <a:latin typeface="Times New Roman"/>
                <a:cs typeface="Times New Roman"/>
              </a:rPr>
              <a:t>heard.”</a:t>
            </a:r>
            <a:endParaRPr dirty="0">
              <a:latin typeface="Times New Roman"/>
              <a:cs typeface="Times New Roman"/>
            </a:endParaRPr>
          </a:p>
          <a:p>
            <a:pPr marL="182880" marR="6350" indent="-170815" algn="just">
              <a:lnSpc>
                <a:spcPts val="2690"/>
              </a:lnSpc>
              <a:spcBef>
                <a:spcPts val="785"/>
              </a:spcBef>
              <a:buFont typeface="Arial MT"/>
              <a:buChar char="•"/>
              <a:tabLst>
                <a:tab pos="184785" algn="l"/>
              </a:tabLst>
            </a:pPr>
            <a:r>
              <a:rPr dirty="0">
                <a:latin typeface="Times New Roman"/>
                <a:cs typeface="Times New Roman"/>
              </a:rPr>
              <a:t>Based</a:t>
            </a:r>
            <a:r>
              <a:rPr spc="320" dirty="0">
                <a:latin typeface="Times New Roman"/>
                <a:cs typeface="Times New Roman"/>
              </a:rPr>
              <a:t> </a:t>
            </a:r>
            <a:r>
              <a:rPr dirty="0">
                <a:latin typeface="Times New Roman"/>
                <a:cs typeface="Times New Roman"/>
              </a:rPr>
              <a:t>on</a:t>
            </a:r>
            <a:r>
              <a:rPr spc="310" dirty="0">
                <a:latin typeface="Times New Roman"/>
                <a:cs typeface="Times New Roman"/>
              </a:rPr>
              <a:t> </a:t>
            </a:r>
            <a:r>
              <a:rPr dirty="0">
                <a:latin typeface="Times New Roman"/>
                <a:cs typeface="Times New Roman"/>
              </a:rPr>
              <a:t>the</a:t>
            </a:r>
            <a:r>
              <a:rPr spc="310" dirty="0">
                <a:latin typeface="Times New Roman"/>
                <a:cs typeface="Times New Roman"/>
              </a:rPr>
              <a:t> </a:t>
            </a:r>
            <a:r>
              <a:rPr dirty="0">
                <a:latin typeface="Times New Roman"/>
                <a:cs typeface="Times New Roman"/>
              </a:rPr>
              <a:t>maxim</a:t>
            </a:r>
            <a:r>
              <a:rPr spc="320" dirty="0">
                <a:latin typeface="Times New Roman"/>
                <a:cs typeface="Times New Roman"/>
              </a:rPr>
              <a:t> </a:t>
            </a:r>
            <a:r>
              <a:rPr dirty="0">
                <a:latin typeface="Times New Roman"/>
                <a:cs typeface="Times New Roman"/>
              </a:rPr>
              <a:t>–</a:t>
            </a:r>
            <a:r>
              <a:rPr spc="320" dirty="0">
                <a:latin typeface="Times New Roman"/>
                <a:cs typeface="Times New Roman"/>
              </a:rPr>
              <a:t> </a:t>
            </a:r>
            <a:r>
              <a:rPr i="1" dirty="0">
                <a:solidFill>
                  <a:srgbClr val="000099"/>
                </a:solidFill>
                <a:latin typeface="Times New Roman"/>
                <a:cs typeface="Times New Roman"/>
              </a:rPr>
              <a:t>Audi</a:t>
            </a:r>
            <a:r>
              <a:rPr i="1" spc="305" dirty="0">
                <a:solidFill>
                  <a:srgbClr val="000099"/>
                </a:solidFill>
                <a:latin typeface="Times New Roman"/>
                <a:cs typeface="Times New Roman"/>
              </a:rPr>
              <a:t> </a:t>
            </a:r>
            <a:r>
              <a:rPr i="1" spc="-180" dirty="0">
                <a:solidFill>
                  <a:srgbClr val="000099"/>
                </a:solidFill>
                <a:latin typeface="Times New Roman"/>
                <a:cs typeface="Times New Roman"/>
              </a:rPr>
              <a:t>alteram</a:t>
            </a:r>
            <a:r>
              <a:rPr i="1" spc="320" dirty="0">
                <a:solidFill>
                  <a:srgbClr val="000099"/>
                </a:solidFill>
                <a:latin typeface="Times New Roman"/>
                <a:cs typeface="Times New Roman"/>
              </a:rPr>
              <a:t> </a:t>
            </a:r>
            <a:r>
              <a:rPr i="1" spc="-260" dirty="0">
                <a:solidFill>
                  <a:srgbClr val="000099"/>
                </a:solidFill>
                <a:latin typeface="Times New Roman"/>
                <a:cs typeface="Times New Roman"/>
              </a:rPr>
              <a:t>partem</a:t>
            </a:r>
            <a:r>
              <a:rPr i="1" spc="325" dirty="0">
                <a:solidFill>
                  <a:srgbClr val="000099"/>
                </a:solidFill>
                <a:latin typeface="Times New Roman"/>
                <a:cs typeface="Times New Roman"/>
              </a:rPr>
              <a:t> </a:t>
            </a:r>
            <a:r>
              <a:rPr dirty="0">
                <a:solidFill>
                  <a:srgbClr val="C00000"/>
                </a:solidFill>
                <a:latin typeface="Times New Roman"/>
                <a:cs typeface="Times New Roman"/>
              </a:rPr>
              <a:t>(no</a:t>
            </a:r>
            <a:r>
              <a:rPr spc="320" dirty="0">
                <a:solidFill>
                  <a:srgbClr val="C00000"/>
                </a:solidFill>
                <a:latin typeface="Times New Roman"/>
                <a:cs typeface="Times New Roman"/>
              </a:rPr>
              <a:t> </a:t>
            </a:r>
            <a:r>
              <a:rPr dirty="0">
                <a:solidFill>
                  <a:srgbClr val="C00000"/>
                </a:solidFill>
                <a:latin typeface="Times New Roman"/>
                <a:cs typeface="Times New Roman"/>
              </a:rPr>
              <a:t>man</a:t>
            </a:r>
            <a:r>
              <a:rPr spc="315" dirty="0">
                <a:solidFill>
                  <a:srgbClr val="C00000"/>
                </a:solidFill>
                <a:latin typeface="Times New Roman"/>
                <a:cs typeface="Times New Roman"/>
              </a:rPr>
              <a:t> </a:t>
            </a:r>
            <a:r>
              <a:rPr dirty="0">
                <a:solidFill>
                  <a:srgbClr val="C00000"/>
                </a:solidFill>
                <a:latin typeface="Times New Roman"/>
                <a:cs typeface="Times New Roman"/>
              </a:rPr>
              <a:t>shall</a:t>
            </a:r>
            <a:r>
              <a:rPr spc="305" dirty="0">
                <a:solidFill>
                  <a:srgbClr val="C00000"/>
                </a:solidFill>
                <a:latin typeface="Times New Roman"/>
                <a:cs typeface="Times New Roman"/>
              </a:rPr>
              <a:t> </a:t>
            </a:r>
            <a:r>
              <a:rPr spc="-25" dirty="0">
                <a:solidFill>
                  <a:srgbClr val="C00000"/>
                </a:solidFill>
                <a:latin typeface="Times New Roman"/>
                <a:cs typeface="Times New Roman"/>
              </a:rPr>
              <a:t>be </a:t>
            </a:r>
            <a:r>
              <a:rPr spc="-20" dirty="0">
                <a:solidFill>
                  <a:srgbClr val="C00000"/>
                </a:solidFill>
                <a:latin typeface="Times New Roman"/>
                <a:cs typeface="Times New Roman"/>
              </a:rPr>
              <a:t>condemned</a:t>
            </a:r>
            <a:r>
              <a:rPr spc="-75" dirty="0">
                <a:solidFill>
                  <a:srgbClr val="C00000"/>
                </a:solidFill>
                <a:latin typeface="Times New Roman"/>
                <a:cs typeface="Times New Roman"/>
              </a:rPr>
              <a:t> </a:t>
            </a:r>
            <a:r>
              <a:rPr spc="-35" dirty="0">
                <a:solidFill>
                  <a:srgbClr val="C00000"/>
                </a:solidFill>
                <a:latin typeface="Times New Roman"/>
                <a:cs typeface="Times New Roman"/>
              </a:rPr>
              <a:t>unheard)</a:t>
            </a:r>
            <a:r>
              <a:rPr spc="-70" dirty="0">
                <a:solidFill>
                  <a:srgbClr val="C00000"/>
                </a:solidFill>
                <a:latin typeface="Times New Roman"/>
                <a:cs typeface="Times New Roman"/>
              </a:rPr>
              <a:t> </a:t>
            </a:r>
            <a:r>
              <a:rPr dirty="0">
                <a:latin typeface="Times New Roman"/>
                <a:cs typeface="Times New Roman"/>
              </a:rPr>
              <a:t>–</a:t>
            </a:r>
            <a:r>
              <a:rPr spc="-70" dirty="0">
                <a:latin typeface="Times New Roman"/>
                <a:cs typeface="Times New Roman"/>
              </a:rPr>
              <a:t> </a:t>
            </a:r>
            <a:r>
              <a:rPr spc="-10" dirty="0">
                <a:solidFill>
                  <a:srgbClr val="FF00FF"/>
                </a:solidFill>
                <a:latin typeface="Times New Roman"/>
                <a:cs typeface="Times New Roman"/>
              </a:rPr>
              <a:t>hear</a:t>
            </a:r>
            <a:r>
              <a:rPr spc="-65" dirty="0">
                <a:solidFill>
                  <a:srgbClr val="FF00FF"/>
                </a:solidFill>
                <a:latin typeface="Times New Roman"/>
                <a:cs typeface="Times New Roman"/>
              </a:rPr>
              <a:t> </a:t>
            </a:r>
            <a:r>
              <a:rPr dirty="0">
                <a:solidFill>
                  <a:srgbClr val="FF00FF"/>
                </a:solidFill>
                <a:latin typeface="Times New Roman"/>
                <a:cs typeface="Times New Roman"/>
              </a:rPr>
              <a:t>the</a:t>
            </a:r>
            <a:r>
              <a:rPr spc="-75" dirty="0">
                <a:solidFill>
                  <a:srgbClr val="FF00FF"/>
                </a:solidFill>
                <a:latin typeface="Times New Roman"/>
                <a:cs typeface="Times New Roman"/>
              </a:rPr>
              <a:t> </a:t>
            </a:r>
            <a:r>
              <a:rPr dirty="0">
                <a:solidFill>
                  <a:srgbClr val="FF00FF"/>
                </a:solidFill>
                <a:latin typeface="Times New Roman"/>
                <a:cs typeface="Times New Roman"/>
              </a:rPr>
              <a:t>other</a:t>
            </a:r>
            <a:r>
              <a:rPr spc="-75" dirty="0">
                <a:solidFill>
                  <a:srgbClr val="FF00FF"/>
                </a:solidFill>
                <a:latin typeface="Times New Roman"/>
                <a:cs typeface="Times New Roman"/>
              </a:rPr>
              <a:t> </a:t>
            </a:r>
            <a:r>
              <a:rPr spc="-20" dirty="0">
                <a:solidFill>
                  <a:srgbClr val="FF00FF"/>
                </a:solidFill>
                <a:latin typeface="Times New Roman"/>
                <a:cs typeface="Times New Roman"/>
              </a:rPr>
              <a:t>side</a:t>
            </a:r>
            <a:endParaRPr dirty="0">
              <a:latin typeface="Times New Roman"/>
              <a:cs typeface="Times New Roman"/>
            </a:endParaRPr>
          </a:p>
          <a:p>
            <a:pPr marL="183515" indent="-170815" algn="just">
              <a:lnSpc>
                <a:spcPct val="100000"/>
              </a:lnSpc>
              <a:spcBef>
                <a:spcPts val="140"/>
              </a:spcBef>
              <a:buFont typeface="Arial MT"/>
              <a:buChar char="•"/>
              <a:tabLst>
                <a:tab pos="183515" algn="l"/>
              </a:tabLst>
            </a:pPr>
            <a:r>
              <a:rPr spc="-90" dirty="0">
                <a:solidFill>
                  <a:srgbClr val="0099CC"/>
                </a:solidFill>
                <a:latin typeface="Times New Roman"/>
                <a:cs typeface="Times New Roman"/>
              </a:rPr>
              <a:t>Rule</a:t>
            </a:r>
            <a:r>
              <a:rPr spc="-60" dirty="0">
                <a:solidFill>
                  <a:srgbClr val="0099CC"/>
                </a:solidFill>
                <a:latin typeface="Times New Roman"/>
                <a:cs typeface="Times New Roman"/>
              </a:rPr>
              <a:t> </a:t>
            </a:r>
            <a:r>
              <a:rPr dirty="0">
                <a:solidFill>
                  <a:srgbClr val="0099CC"/>
                </a:solidFill>
                <a:latin typeface="Times New Roman"/>
                <a:cs typeface="Times New Roman"/>
              </a:rPr>
              <a:t>of</a:t>
            </a:r>
            <a:r>
              <a:rPr spc="275" dirty="0">
                <a:solidFill>
                  <a:srgbClr val="0099CC"/>
                </a:solidFill>
                <a:latin typeface="Times New Roman"/>
                <a:cs typeface="Times New Roman"/>
              </a:rPr>
              <a:t> </a:t>
            </a:r>
            <a:r>
              <a:rPr spc="-55" dirty="0">
                <a:solidFill>
                  <a:srgbClr val="0099CC"/>
                </a:solidFill>
                <a:latin typeface="Times New Roman"/>
                <a:cs typeface="Times New Roman"/>
              </a:rPr>
              <a:t>fair</a:t>
            </a:r>
            <a:r>
              <a:rPr spc="-65" dirty="0">
                <a:solidFill>
                  <a:srgbClr val="0099CC"/>
                </a:solidFill>
                <a:latin typeface="Times New Roman"/>
                <a:cs typeface="Times New Roman"/>
              </a:rPr>
              <a:t> </a:t>
            </a:r>
            <a:r>
              <a:rPr spc="-10" dirty="0">
                <a:solidFill>
                  <a:srgbClr val="0099CC"/>
                </a:solidFill>
                <a:latin typeface="Times New Roman"/>
                <a:cs typeface="Times New Roman"/>
              </a:rPr>
              <a:t>hearing</a:t>
            </a:r>
            <a:endParaRPr dirty="0">
              <a:latin typeface="Times New Roman"/>
              <a:cs typeface="Times New Roman"/>
            </a:endParaRPr>
          </a:p>
          <a:p>
            <a:pPr marL="183515" indent="-170815" algn="just">
              <a:lnSpc>
                <a:spcPct val="100000"/>
              </a:lnSpc>
              <a:spcBef>
                <a:spcPts val="130"/>
              </a:spcBef>
              <a:buFont typeface="Arial MT"/>
              <a:buChar char="•"/>
              <a:tabLst>
                <a:tab pos="183515" algn="l"/>
              </a:tabLst>
            </a:pPr>
            <a:r>
              <a:rPr b="1" dirty="0">
                <a:solidFill>
                  <a:srgbClr val="0099CC"/>
                </a:solidFill>
                <a:latin typeface="Times New Roman"/>
                <a:cs typeface="Times New Roman"/>
              </a:rPr>
              <a:t>Ingredients</a:t>
            </a:r>
            <a:r>
              <a:rPr b="1" spc="-45" dirty="0">
                <a:solidFill>
                  <a:srgbClr val="0099CC"/>
                </a:solidFill>
                <a:latin typeface="Times New Roman"/>
                <a:cs typeface="Times New Roman"/>
              </a:rPr>
              <a:t> </a:t>
            </a:r>
            <a:r>
              <a:rPr spc="-50" dirty="0">
                <a:latin typeface="Times New Roman"/>
                <a:cs typeface="Times New Roman"/>
              </a:rPr>
              <a:t>:</a:t>
            </a:r>
            <a:endParaRPr dirty="0">
              <a:latin typeface="Times New Roman"/>
              <a:cs typeface="Times New Roman"/>
            </a:endParaRPr>
          </a:p>
          <a:p>
            <a:pPr marL="211454" indent="-207645">
              <a:lnSpc>
                <a:spcPct val="100000"/>
              </a:lnSpc>
              <a:spcBef>
                <a:spcPts val="360"/>
              </a:spcBef>
              <a:buSzPct val="92500"/>
              <a:buFont typeface="Wingdings"/>
              <a:buChar char=""/>
              <a:tabLst>
                <a:tab pos="211454" algn="l"/>
              </a:tabLst>
            </a:pPr>
            <a:r>
              <a:rPr b="1" spc="50" dirty="0">
                <a:solidFill>
                  <a:srgbClr val="44536A"/>
                </a:solidFill>
                <a:latin typeface="Times New Roman"/>
                <a:cs typeface="Times New Roman"/>
              </a:rPr>
              <a:t>Notice</a:t>
            </a:r>
            <a:r>
              <a:rPr b="1" spc="-40" dirty="0">
                <a:solidFill>
                  <a:srgbClr val="44536A"/>
                </a:solidFill>
                <a:latin typeface="Times New Roman"/>
                <a:cs typeface="Times New Roman"/>
              </a:rPr>
              <a:t> </a:t>
            </a:r>
            <a:r>
              <a:rPr b="1" dirty="0">
                <a:solidFill>
                  <a:srgbClr val="44536A"/>
                </a:solidFill>
                <a:latin typeface="Times New Roman"/>
                <a:cs typeface="Times New Roman"/>
              </a:rPr>
              <a:t>(definite,</a:t>
            </a:r>
            <a:r>
              <a:rPr b="1" spc="-25" dirty="0">
                <a:solidFill>
                  <a:srgbClr val="44536A"/>
                </a:solidFill>
                <a:latin typeface="Times New Roman"/>
                <a:cs typeface="Times New Roman"/>
              </a:rPr>
              <a:t> </a:t>
            </a:r>
            <a:r>
              <a:rPr b="1" spc="-10" dirty="0">
                <a:solidFill>
                  <a:srgbClr val="44536A"/>
                </a:solidFill>
                <a:latin typeface="Times New Roman"/>
                <a:cs typeface="Times New Roman"/>
              </a:rPr>
              <a:t>effective</a:t>
            </a:r>
            <a:r>
              <a:rPr b="1" spc="-15" dirty="0">
                <a:solidFill>
                  <a:srgbClr val="44536A"/>
                </a:solidFill>
                <a:latin typeface="Times New Roman"/>
                <a:cs typeface="Times New Roman"/>
              </a:rPr>
              <a:t> </a:t>
            </a:r>
            <a:r>
              <a:rPr b="1" dirty="0">
                <a:solidFill>
                  <a:srgbClr val="44536A"/>
                </a:solidFill>
                <a:latin typeface="Times New Roman"/>
                <a:cs typeface="Times New Roman"/>
              </a:rPr>
              <a:t>and</a:t>
            </a:r>
            <a:r>
              <a:rPr b="1" spc="-35" dirty="0">
                <a:solidFill>
                  <a:srgbClr val="44536A"/>
                </a:solidFill>
                <a:latin typeface="Times New Roman"/>
                <a:cs typeface="Times New Roman"/>
              </a:rPr>
              <a:t> </a:t>
            </a:r>
            <a:r>
              <a:rPr b="1" spc="-10" dirty="0">
                <a:solidFill>
                  <a:srgbClr val="44536A"/>
                </a:solidFill>
                <a:latin typeface="Times New Roman"/>
                <a:cs typeface="Times New Roman"/>
              </a:rPr>
              <a:t>adequate)</a:t>
            </a:r>
            <a:endParaRPr dirty="0">
              <a:latin typeface="Times New Roman"/>
              <a:cs typeface="Times New Roman"/>
            </a:endParaRPr>
          </a:p>
          <a:p>
            <a:pPr marL="211454" indent="-207645">
              <a:lnSpc>
                <a:spcPct val="100000"/>
              </a:lnSpc>
              <a:spcBef>
                <a:spcPts val="310"/>
              </a:spcBef>
              <a:buSzPct val="92500"/>
              <a:buFont typeface="Wingdings"/>
              <a:buChar char=""/>
              <a:tabLst>
                <a:tab pos="211454" algn="l"/>
              </a:tabLst>
            </a:pPr>
            <a:r>
              <a:rPr b="1" dirty="0">
                <a:solidFill>
                  <a:srgbClr val="C00000"/>
                </a:solidFill>
                <a:latin typeface="Times New Roman"/>
                <a:cs typeface="Times New Roman"/>
              </a:rPr>
              <a:t>Right</a:t>
            </a:r>
            <a:r>
              <a:rPr b="1" spc="-20" dirty="0">
                <a:solidFill>
                  <a:srgbClr val="C00000"/>
                </a:solidFill>
                <a:latin typeface="Times New Roman"/>
                <a:cs typeface="Times New Roman"/>
              </a:rPr>
              <a:t> </a:t>
            </a:r>
            <a:r>
              <a:rPr b="1" dirty="0">
                <a:solidFill>
                  <a:srgbClr val="C00000"/>
                </a:solidFill>
                <a:latin typeface="Times New Roman"/>
                <a:cs typeface="Times New Roman"/>
              </a:rPr>
              <a:t>to</a:t>
            </a:r>
            <a:r>
              <a:rPr b="1" spc="-25" dirty="0">
                <a:solidFill>
                  <a:srgbClr val="C00000"/>
                </a:solidFill>
                <a:latin typeface="Times New Roman"/>
                <a:cs typeface="Times New Roman"/>
              </a:rPr>
              <a:t> </a:t>
            </a:r>
            <a:r>
              <a:rPr b="1" dirty="0">
                <a:solidFill>
                  <a:srgbClr val="C00000"/>
                </a:solidFill>
                <a:latin typeface="Times New Roman"/>
                <a:cs typeface="Times New Roman"/>
              </a:rPr>
              <a:t>disclosure</a:t>
            </a:r>
            <a:r>
              <a:rPr b="1" spc="-30" dirty="0">
                <a:solidFill>
                  <a:srgbClr val="C00000"/>
                </a:solidFill>
                <a:latin typeface="Times New Roman"/>
                <a:cs typeface="Times New Roman"/>
              </a:rPr>
              <a:t> </a:t>
            </a:r>
            <a:r>
              <a:rPr b="1" dirty="0">
                <a:solidFill>
                  <a:srgbClr val="C00000"/>
                </a:solidFill>
                <a:latin typeface="Times New Roman"/>
                <a:cs typeface="Times New Roman"/>
              </a:rPr>
              <a:t>of</a:t>
            </a:r>
            <a:r>
              <a:rPr b="1" spc="270" dirty="0">
                <a:solidFill>
                  <a:srgbClr val="C00000"/>
                </a:solidFill>
                <a:latin typeface="Times New Roman"/>
                <a:cs typeface="Times New Roman"/>
              </a:rPr>
              <a:t> </a:t>
            </a:r>
            <a:r>
              <a:rPr b="1" spc="-10" dirty="0">
                <a:solidFill>
                  <a:srgbClr val="C00000"/>
                </a:solidFill>
                <a:latin typeface="Times New Roman"/>
                <a:cs typeface="Times New Roman"/>
              </a:rPr>
              <a:t>evidence</a:t>
            </a:r>
            <a:endParaRPr dirty="0">
              <a:latin typeface="Times New Roman"/>
              <a:cs typeface="Times New Roman"/>
            </a:endParaRPr>
          </a:p>
          <a:p>
            <a:pPr marL="211454" indent="-207645">
              <a:lnSpc>
                <a:spcPct val="100000"/>
              </a:lnSpc>
              <a:spcBef>
                <a:spcPts val="325"/>
              </a:spcBef>
              <a:buSzPct val="92500"/>
              <a:buFont typeface="Wingdings"/>
              <a:buChar char=""/>
              <a:tabLst>
                <a:tab pos="211454" algn="l"/>
              </a:tabLst>
            </a:pPr>
            <a:r>
              <a:rPr b="1" dirty="0">
                <a:solidFill>
                  <a:srgbClr val="6600CC"/>
                </a:solidFill>
                <a:latin typeface="Times New Roman"/>
                <a:cs typeface="Times New Roman"/>
              </a:rPr>
              <a:t>Right</a:t>
            </a:r>
            <a:r>
              <a:rPr b="1" spc="-15" dirty="0">
                <a:solidFill>
                  <a:srgbClr val="6600CC"/>
                </a:solidFill>
                <a:latin typeface="Times New Roman"/>
                <a:cs typeface="Times New Roman"/>
              </a:rPr>
              <a:t> </a:t>
            </a:r>
            <a:r>
              <a:rPr b="1" dirty="0">
                <a:solidFill>
                  <a:srgbClr val="6600CC"/>
                </a:solidFill>
                <a:latin typeface="Times New Roman"/>
                <a:cs typeface="Times New Roman"/>
              </a:rPr>
              <a:t>to</a:t>
            </a:r>
            <a:r>
              <a:rPr b="1" spc="-20" dirty="0">
                <a:solidFill>
                  <a:srgbClr val="6600CC"/>
                </a:solidFill>
                <a:latin typeface="Times New Roman"/>
                <a:cs typeface="Times New Roman"/>
              </a:rPr>
              <a:t> </a:t>
            </a:r>
            <a:r>
              <a:rPr b="1" dirty="0">
                <a:solidFill>
                  <a:srgbClr val="6600CC"/>
                </a:solidFill>
                <a:latin typeface="Times New Roman"/>
                <a:cs typeface="Times New Roman"/>
              </a:rPr>
              <a:t>legal</a:t>
            </a:r>
            <a:r>
              <a:rPr b="1" spc="10" dirty="0">
                <a:solidFill>
                  <a:srgbClr val="6600CC"/>
                </a:solidFill>
                <a:latin typeface="Times New Roman"/>
                <a:cs typeface="Times New Roman"/>
              </a:rPr>
              <a:t> </a:t>
            </a:r>
            <a:r>
              <a:rPr b="1" spc="-10" dirty="0">
                <a:solidFill>
                  <a:srgbClr val="6600CC"/>
                </a:solidFill>
                <a:latin typeface="Times New Roman"/>
                <a:cs typeface="Times New Roman"/>
              </a:rPr>
              <a:t>representation</a:t>
            </a:r>
            <a:endParaRPr dirty="0">
              <a:latin typeface="Times New Roman"/>
              <a:cs typeface="Times New Roman"/>
            </a:endParaRPr>
          </a:p>
          <a:p>
            <a:pPr marL="212090" indent="-208279">
              <a:lnSpc>
                <a:spcPct val="100000"/>
              </a:lnSpc>
              <a:spcBef>
                <a:spcPts val="325"/>
              </a:spcBef>
              <a:buSzPct val="92500"/>
              <a:buFont typeface="Wingdings"/>
              <a:buChar char=""/>
              <a:tabLst>
                <a:tab pos="212090" algn="l"/>
              </a:tabLst>
            </a:pPr>
            <a:r>
              <a:rPr b="1" dirty="0">
                <a:solidFill>
                  <a:srgbClr val="003300"/>
                </a:solidFill>
                <a:latin typeface="Times New Roman"/>
                <a:cs typeface="Times New Roman"/>
              </a:rPr>
              <a:t>Right</a:t>
            </a:r>
            <a:r>
              <a:rPr b="1" spc="-25" dirty="0">
                <a:solidFill>
                  <a:srgbClr val="003300"/>
                </a:solidFill>
                <a:latin typeface="Times New Roman"/>
                <a:cs typeface="Times New Roman"/>
              </a:rPr>
              <a:t> </a:t>
            </a:r>
            <a:r>
              <a:rPr b="1" dirty="0">
                <a:solidFill>
                  <a:srgbClr val="003300"/>
                </a:solidFill>
                <a:latin typeface="Times New Roman"/>
                <a:cs typeface="Times New Roman"/>
              </a:rPr>
              <a:t>to</a:t>
            </a:r>
            <a:r>
              <a:rPr b="1" spc="-35" dirty="0">
                <a:solidFill>
                  <a:srgbClr val="003300"/>
                </a:solidFill>
                <a:latin typeface="Times New Roman"/>
                <a:cs typeface="Times New Roman"/>
              </a:rPr>
              <a:t> </a:t>
            </a:r>
            <a:r>
              <a:rPr b="1" spc="-10" dirty="0">
                <a:solidFill>
                  <a:srgbClr val="003300"/>
                </a:solidFill>
                <a:latin typeface="Times New Roman"/>
                <a:cs typeface="Times New Roman"/>
              </a:rPr>
              <a:t>produce</a:t>
            </a:r>
            <a:r>
              <a:rPr b="1" spc="-50" dirty="0">
                <a:solidFill>
                  <a:srgbClr val="003300"/>
                </a:solidFill>
                <a:latin typeface="Times New Roman"/>
                <a:cs typeface="Times New Roman"/>
              </a:rPr>
              <a:t> </a:t>
            </a:r>
            <a:r>
              <a:rPr b="1" spc="-10" dirty="0">
                <a:solidFill>
                  <a:srgbClr val="003300"/>
                </a:solidFill>
                <a:latin typeface="Times New Roman"/>
                <a:cs typeface="Times New Roman"/>
              </a:rPr>
              <a:t>evidence</a:t>
            </a:r>
            <a:endParaRPr dirty="0">
              <a:latin typeface="Times New Roman"/>
              <a:cs typeface="Times New Roman"/>
            </a:endParaRPr>
          </a:p>
          <a:p>
            <a:pPr marL="211454" indent="-207645">
              <a:lnSpc>
                <a:spcPct val="100000"/>
              </a:lnSpc>
              <a:spcBef>
                <a:spcPts val="315"/>
              </a:spcBef>
              <a:buSzPct val="92500"/>
              <a:buFont typeface="Wingdings"/>
              <a:buChar char=""/>
              <a:tabLst>
                <a:tab pos="211454" algn="l"/>
              </a:tabLst>
            </a:pPr>
            <a:r>
              <a:rPr b="1" spc="-25" dirty="0">
                <a:solidFill>
                  <a:srgbClr val="990000"/>
                </a:solidFill>
                <a:latin typeface="Times New Roman"/>
                <a:cs typeface="Times New Roman"/>
              </a:rPr>
              <a:t>Opportunity</a:t>
            </a:r>
            <a:r>
              <a:rPr b="1" spc="-55" dirty="0">
                <a:solidFill>
                  <a:srgbClr val="990000"/>
                </a:solidFill>
                <a:latin typeface="Times New Roman"/>
                <a:cs typeface="Times New Roman"/>
              </a:rPr>
              <a:t> </a:t>
            </a:r>
            <a:r>
              <a:rPr b="1" dirty="0">
                <a:solidFill>
                  <a:srgbClr val="990000"/>
                </a:solidFill>
                <a:latin typeface="Times New Roman"/>
                <a:cs typeface="Times New Roman"/>
              </a:rPr>
              <a:t>to</a:t>
            </a:r>
            <a:r>
              <a:rPr b="1" spc="-45" dirty="0">
                <a:solidFill>
                  <a:srgbClr val="990000"/>
                </a:solidFill>
                <a:latin typeface="Times New Roman"/>
                <a:cs typeface="Times New Roman"/>
              </a:rPr>
              <a:t> </a:t>
            </a:r>
            <a:r>
              <a:rPr b="1" spc="-35" dirty="0">
                <a:solidFill>
                  <a:srgbClr val="990000"/>
                </a:solidFill>
                <a:latin typeface="Times New Roman"/>
                <a:cs typeface="Times New Roman"/>
              </a:rPr>
              <a:t>rebut</a:t>
            </a:r>
            <a:r>
              <a:rPr b="1" spc="-45" dirty="0">
                <a:solidFill>
                  <a:srgbClr val="990000"/>
                </a:solidFill>
                <a:latin typeface="Times New Roman"/>
                <a:cs typeface="Times New Roman"/>
              </a:rPr>
              <a:t> </a:t>
            </a:r>
            <a:r>
              <a:rPr b="1" dirty="0">
                <a:solidFill>
                  <a:srgbClr val="990000"/>
                </a:solidFill>
                <a:latin typeface="Times New Roman"/>
                <a:cs typeface="Times New Roman"/>
              </a:rPr>
              <a:t>and</a:t>
            </a:r>
            <a:r>
              <a:rPr b="1" spc="-45" dirty="0">
                <a:solidFill>
                  <a:srgbClr val="990000"/>
                </a:solidFill>
                <a:latin typeface="Times New Roman"/>
                <a:cs typeface="Times New Roman"/>
              </a:rPr>
              <a:t> </a:t>
            </a:r>
            <a:r>
              <a:rPr b="1" dirty="0">
                <a:solidFill>
                  <a:srgbClr val="990000"/>
                </a:solidFill>
                <a:latin typeface="Times New Roman"/>
                <a:cs typeface="Times New Roman"/>
              </a:rPr>
              <a:t>cross</a:t>
            </a:r>
            <a:r>
              <a:rPr b="1" spc="-30" dirty="0">
                <a:solidFill>
                  <a:srgbClr val="990000"/>
                </a:solidFill>
                <a:latin typeface="Times New Roman"/>
                <a:cs typeface="Times New Roman"/>
              </a:rPr>
              <a:t> </a:t>
            </a:r>
            <a:r>
              <a:rPr b="1" spc="-10" dirty="0">
                <a:solidFill>
                  <a:srgbClr val="990000"/>
                </a:solidFill>
                <a:latin typeface="Times New Roman"/>
                <a:cs typeface="Times New Roman"/>
              </a:rPr>
              <a:t>examine</a:t>
            </a:r>
            <a:endParaRPr dirty="0">
              <a:latin typeface="Times New Roman"/>
              <a:cs typeface="Times New Roman"/>
            </a:endParaRPr>
          </a:p>
          <a:p>
            <a:pPr marL="211454" indent="-207645">
              <a:lnSpc>
                <a:spcPct val="100000"/>
              </a:lnSpc>
              <a:spcBef>
                <a:spcPts val="325"/>
              </a:spcBef>
              <a:buSzPct val="92500"/>
              <a:buFont typeface="Wingdings"/>
              <a:buChar char=""/>
              <a:tabLst>
                <a:tab pos="211454" algn="l"/>
              </a:tabLst>
            </a:pPr>
            <a:r>
              <a:rPr b="1" dirty="0">
                <a:solidFill>
                  <a:srgbClr val="660066"/>
                </a:solidFill>
                <a:latin typeface="Times New Roman"/>
                <a:cs typeface="Times New Roman"/>
              </a:rPr>
              <a:t>One</a:t>
            </a:r>
            <a:r>
              <a:rPr b="1" spc="35" dirty="0">
                <a:solidFill>
                  <a:srgbClr val="660066"/>
                </a:solidFill>
                <a:latin typeface="Times New Roman"/>
                <a:cs typeface="Times New Roman"/>
              </a:rPr>
              <a:t> </a:t>
            </a:r>
            <a:r>
              <a:rPr b="1" dirty="0">
                <a:solidFill>
                  <a:srgbClr val="660066"/>
                </a:solidFill>
                <a:latin typeface="Times New Roman"/>
                <a:cs typeface="Times New Roman"/>
              </a:rPr>
              <a:t>who</a:t>
            </a:r>
            <a:r>
              <a:rPr b="1" spc="20" dirty="0">
                <a:solidFill>
                  <a:srgbClr val="660066"/>
                </a:solidFill>
                <a:latin typeface="Times New Roman"/>
                <a:cs typeface="Times New Roman"/>
              </a:rPr>
              <a:t> </a:t>
            </a:r>
            <a:r>
              <a:rPr b="1" dirty="0">
                <a:solidFill>
                  <a:srgbClr val="660066"/>
                </a:solidFill>
                <a:latin typeface="Times New Roman"/>
                <a:cs typeface="Times New Roman"/>
              </a:rPr>
              <a:t>decides</a:t>
            </a:r>
            <a:r>
              <a:rPr b="1" spc="35" dirty="0">
                <a:solidFill>
                  <a:srgbClr val="660066"/>
                </a:solidFill>
                <a:latin typeface="Times New Roman"/>
                <a:cs typeface="Times New Roman"/>
              </a:rPr>
              <a:t> </a:t>
            </a:r>
            <a:r>
              <a:rPr b="1" dirty="0">
                <a:solidFill>
                  <a:srgbClr val="660066"/>
                </a:solidFill>
                <a:latin typeface="Times New Roman"/>
                <a:cs typeface="Times New Roman"/>
              </a:rPr>
              <a:t>must</a:t>
            </a:r>
            <a:r>
              <a:rPr b="1" spc="30" dirty="0">
                <a:solidFill>
                  <a:srgbClr val="660066"/>
                </a:solidFill>
                <a:latin typeface="Times New Roman"/>
                <a:cs typeface="Times New Roman"/>
              </a:rPr>
              <a:t> </a:t>
            </a:r>
            <a:r>
              <a:rPr b="1" spc="-40" dirty="0">
                <a:solidFill>
                  <a:srgbClr val="660066"/>
                </a:solidFill>
                <a:latin typeface="Times New Roman"/>
                <a:cs typeface="Times New Roman"/>
              </a:rPr>
              <a:t>hear</a:t>
            </a:r>
            <a:r>
              <a:rPr b="1" spc="40" dirty="0">
                <a:solidFill>
                  <a:srgbClr val="660066"/>
                </a:solidFill>
                <a:latin typeface="Times New Roman"/>
                <a:cs typeface="Times New Roman"/>
              </a:rPr>
              <a:t> </a:t>
            </a:r>
            <a:r>
              <a:rPr b="1" spc="-10" dirty="0">
                <a:solidFill>
                  <a:srgbClr val="660066"/>
                </a:solidFill>
                <a:latin typeface="Times New Roman"/>
                <a:cs typeface="Times New Roman"/>
              </a:rPr>
              <a:t>(</a:t>
            </a:r>
            <a:r>
              <a:rPr b="1" spc="-10" dirty="0">
                <a:latin typeface="Times New Roman"/>
                <a:cs typeface="Times New Roman"/>
              </a:rPr>
              <a:t>Institutional</a:t>
            </a:r>
            <a:r>
              <a:rPr b="1" spc="25" dirty="0">
                <a:latin typeface="Times New Roman"/>
                <a:cs typeface="Times New Roman"/>
              </a:rPr>
              <a:t> </a:t>
            </a:r>
            <a:r>
              <a:rPr b="1" spc="-10" dirty="0">
                <a:latin typeface="Times New Roman"/>
                <a:cs typeface="Times New Roman"/>
              </a:rPr>
              <a:t>Decision)</a:t>
            </a:r>
            <a:endParaRPr dirty="0">
              <a:latin typeface="Times New Roman"/>
              <a:cs typeface="Times New Roman"/>
            </a:endParaRPr>
          </a:p>
          <a:p>
            <a:pPr marL="211454" indent="-207645">
              <a:lnSpc>
                <a:spcPct val="100000"/>
              </a:lnSpc>
              <a:spcBef>
                <a:spcPts val="320"/>
              </a:spcBef>
              <a:buSzPct val="92500"/>
              <a:buFont typeface="Wingdings"/>
              <a:buChar char=""/>
              <a:tabLst>
                <a:tab pos="211454" algn="l"/>
              </a:tabLst>
            </a:pPr>
            <a:r>
              <a:rPr b="1" dirty="0">
                <a:solidFill>
                  <a:srgbClr val="660066"/>
                </a:solidFill>
                <a:latin typeface="Times New Roman"/>
                <a:cs typeface="Times New Roman"/>
              </a:rPr>
              <a:t>Reasoned</a:t>
            </a:r>
            <a:r>
              <a:rPr b="1" spc="30" dirty="0">
                <a:solidFill>
                  <a:srgbClr val="660066"/>
                </a:solidFill>
                <a:latin typeface="Times New Roman"/>
                <a:cs typeface="Times New Roman"/>
              </a:rPr>
              <a:t> </a:t>
            </a:r>
            <a:r>
              <a:rPr b="1" dirty="0">
                <a:solidFill>
                  <a:srgbClr val="660066"/>
                </a:solidFill>
                <a:latin typeface="Times New Roman"/>
                <a:cs typeface="Times New Roman"/>
              </a:rPr>
              <a:t>decision</a:t>
            </a:r>
            <a:r>
              <a:rPr b="1" spc="30" dirty="0">
                <a:solidFill>
                  <a:srgbClr val="660066"/>
                </a:solidFill>
                <a:latin typeface="Times New Roman"/>
                <a:cs typeface="Times New Roman"/>
              </a:rPr>
              <a:t> </a:t>
            </a:r>
            <a:r>
              <a:rPr b="1" dirty="0">
                <a:solidFill>
                  <a:srgbClr val="0099CC"/>
                </a:solidFill>
                <a:latin typeface="Times New Roman"/>
                <a:cs typeface="Times New Roman"/>
              </a:rPr>
              <a:t>(since</a:t>
            </a:r>
            <a:r>
              <a:rPr b="1" spc="45" dirty="0">
                <a:solidFill>
                  <a:srgbClr val="0099CC"/>
                </a:solidFill>
                <a:latin typeface="Times New Roman"/>
                <a:cs typeface="Times New Roman"/>
              </a:rPr>
              <a:t> </a:t>
            </a:r>
            <a:r>
              <a:rPr b="1" dirty="0">
                <a:solidFill>
                  <a:srgbClr val="0099CC"/>
                </a:solidFill>
                <a:latin typeface="Times New Roman"/>
                <a:cs typeface="Times New Roman"/>
              </a:rPr>
              <a:t>emerged</a:t>
            </a:r>
            <a:r>
              <a:rPr b="1" spc="45" dirty="0">
                <a:solidFill>
                  <a:srgbClr val="0099CC"/>
                </a:solidFill>
                <a:latin typeface="Times New Roman"/>
                <a:cs typeface="Times New Roman"/>
              </a:rPr>
              <a:t> </a:t>
            </a:r>
            <a:r>
              <a:rPr b="1" dirty="0">
                <a:solidFill>
                  <a:srgbClr val="0099CC"/>
                </a:solidFill>
                <a:latin typeface="Times New Roman"/>
                <a:cs typeface="Times New Roman"/>
              </a:rPr>
              <a:t>as</a:t>
            </a:r>
            <a:r>
              <a:rPr b="1" spc="55" dirty="0">
                <a:solidFill>
                  <a:srgbClr val="0099CC"/>
                </a:solidFill>
                <a:latin typeface="Times New Roman"/>
                <a:cs typeface="Times New Roman"/>
              </a:rPr>
              <a:t> </a:t>
            </a:r>
            <a:r>
              <a:rPr b="1" dirty="0">
                <a:solidFill>
                  <a:srgbClr val="0099CC"/>
                </a:solidFill>
                <a:latin typeface="Times New Roman"/>
                <a:cs typeface="Times New Roman"/>
              </a:rPr>
              <a:t>the</a:t>
            </a:r>
            <a:r>
              <a:rPr b="1" spc="30" dirty="0">
                <a:solidFill>
                  <a:srgbClr val="0099CC"/>
                </a:solidFill>
                <a:latin typeface="Times New Roman"/>
                <a:cs typeface="Times New Roman"/>
              </a:rPr>
              <a:t> </a:t>
            </a:r>
            <a:r>
              <a:rPr b="1" spc="-50" dirty="0">
                <a:solidFill>
                  <a:srgbClr val="0099CC"/>
                </a:solidFill>
                <a:latin typeface="Times New Roman"/>
                <a:cs typeface="Times New Roman"/>
              </a:rPr>
              <a:t>third</a:t>
            </a:r>
            <a:r>
              <a:rPr b="1" spc="30" dirty="0">
                <a:solidFill>
                  <a:srgbClr val="0099CC"/>
                </a:solidFill>
                <a:latin typeface="Times New Roman"/>
                <a:cs typeface="Times New Roman"/>
              </a:rPr>
              <a:t> </a:t>
            </a:r>
            <a:r>
              <a:rPr b="1" spc="-10" dirty="0">
                <a:solidFill>
                  <a:srgbClr val="0099CC"/>
                </a:solidFill>
                <a:latin typeface="Times New Roman"/>
                <a:cs typeface="Times New Roman"/>
              </a:rPr>
              <a:t>principle)</a:t>
            </a:r>
            <a:endParaRPr dirty="0">
              <a:latin typeface="Times New Roman"/>
              <a:cs typeface="Times New Roman"/>
            </a:endParaRPr>
          </a:p>
          <a:p>
            <a:pPr marL="211454" indent="-207645">
              <a:lnSpc>
                <a:spcPct val="100000"/>
              </a:lnSpc>
              <a:spcBef>
                <a:spcPts val="315"/>
              </a:spcBef>
              <a:buSzPct val="92500"/>
              <a:buFont typeface="Wingdings"/>
              <a:buChar char=""/>
              <a:tabLst>
                <a:tab pos="211454" algn="l"/>
              </a:tabLst>
            </a:pPr>
            <a:r>
              <a:rPr b="1" dirty="0">
                <a:latin typeface="Times New Roman"/>
                <a:cs typeface="Times New Roman"/>
              </a:rPr>
              <a:t>Post</a:t>
            </a:r>
            <a:r>
              <a:rPr b="1" spc="15" dirty="0">
                <a:latin typeface="Times New Roman"/>
                <a:cs typeface="Times New Roman"/>
              </a:rPr>
              <a:t> </a:t>
            </a:r>
            <a:r>
              <a:rPr b="1" dirty="0">
                <a:latin typeface="Times New Roman"/>
                <a:cs typeface="Times New Roman"/>
              </a:rPr>
              <a:t>decisional</a:t>
            </a:r>
            <a:r>
              <a:rPr b="1" spc="25" dirty="0">
                <a:latin typeface="Times New Roman"/>
                <a:cs typeface="Times New Roman"/>
              </a:rPr>
              <a:t> </a:t>
            </a:r>
            <a:r>
              <a:rPr b="1" spc="-10" dirty="0">
                <a:latin typeface="Times New Roman"/>
                <a:cs typeface="Times New Roman"/>
              </a:rPr>
              <a:t>hearing</a:t>
            </a:r>
            <a:endParaRPr dirty="0">
              <a:latin typeface="Times New Roman"/>
              <a:cs typeface="Times New Roman"/>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739" y="472186"/>
            <a:ext cx="8987790" cy="2140585"/>
          </a:xfrm>
          <a:prstGeom prst="rect">
            <a:avLst/>
          </a:prstGeom>
        </p:spPr>
        <p:txBody>
          <a:bodyPr vert="horz" wrap="square" lIns="0" tIns="104775" rIns="0" bIns="0" rtlCol="0">
            <a:spAutoFit/>
          </a:bodyPr>
          <a:lstStyle/>
          <a:p>
            <a:pPr marL="182880" marR="5080" indent="-170815" algn="just">
              <a:lnSpc>
                <a:spcPct val="70000"/>
              </a:lnSpc>
              <a:spcBef>
                <a:spcPts val="825"/>
              </a:spcBef>
              <a:buFont typeface="Arial MT"/>
              <a:buChar char="•"/>
              <a:tabLst>
                <a:tab pos="184785" algn="l"/>
              </a:tabLst>
            </a:pPr>
            <a:r>
              <a:rPr sz="2000" dirty="0">
                <a:latin typeface="Times New Roman"/>
                <a:cs typeface="Times New Roman"/>
              </a:rPr>
              <a:t>In</a:t>
            </a:r>
            <a:r>
              <a:rPr sz="2000" spc="-45" dirty="0">
                <a:latin typeface="Times New Roman"/>
                <a:cs typeface="Times New Roman"/>
              </a:rPr>
              <a:t> </a:t>
            </a:r>
            <a:r>
              <a:rPr sz="2000" b="1" dirty="0">
                <a:solidFill>
                  <a:srgbClr val="FF00FF"/>
                </a:solidFill>
                <a:latin typeface="Times New Roman"/>
                <a:cs typeface="Times New Roman"/>
              </a:rPr>
              <a:t>Hiranath</a:t>
            </a:r>
            <a:r>
              <a:rPr sz="2000" b="1" spc="-40" dirty="0">
                <a:solidFill>
                  <a:srgbClr val="FF00FF"/>
                </a:solidFill>
                <a:latin typeface="Times New Roman"/>
                <a:cs typeface="Times New Roman"/>
              </a:rPr>
              <a:t> </a:t>
            </a:r>
            <a:r>
              <a:rPr sz="2000" b="1" spc="-10" dirty="0">
                <a:solidFill>
                  <a:srgbClr val="FF00FF"/>
                </a:solidFill>
                <a:latin typeface="Times New Roman"/>
                <a:cs typeface="Times New Roman"/>
              </a:rPr>
              <a:t>Misra</a:t>
            </a:r>
            <a:r>
              <a:rPr sz="2000" b="1" spc="-40" dirty="0">
                <a:solidFill>
                  <a:srgbClr val="FF00FF"/>
                </a:solidFill>
                <a:latin typeface="Times New Roman"/>
                <a:cs typeface="Times New Roman"/>
              </a:rPr>
              <a:t> v.</a:t>
            </a:r>
            <a:r>
              <a:rPr sz="2000" b="1" spc="-45" dirty="0">
                <a:solidFill>
                  <a:srgbClr val="FF00FF"/>
                </a:solidFill>
                <a:latin typeface="Times New Roman"/>
                <a:cs typeface="Times New Roman"/>
              </a:rPr>
              <a:t> </a:t>
            </a:r>
            <a:r>
              <a:rPr sz="2000" b="1" dirty="0">
                <a:solidFill>
                  <a:srgbClr val="FF00FF"/>
                </a:solidFill>
                <a:latin typeface="Times New Roman"/>
                <a:cs typeface="Times New Roman"/>
              </a:rPr>
              <a:t>Principal,</a:t>
            </a:r>
            <a:r>
              <a:rPr sz="2000" b="1" spc="-50" dirty="0">
                <a:solidFill>
                  <a:srgbClr val="FF00FF"/>
                </a:solidFill>
                <a:latin typeface="Times New Roman"/>
                <a:cs typeface="Times New Roman"/>
              </a:rPr>
              <a:t> </a:t>
            </a:r>
            <a:r>
              <a:rPr sz="2000" b="1" spc="-35" dirty="0">
                <a:solidFill>
                  <a:srgbClr val="FF00FF"/>
                </a:solidFill>
                <a:latin typeface="Times New Roman"/>
                <a:cs typeface="Times New Roman"/>
              </a:rPr>
              <a:t>Rajendra </a:t>
            </a:r>
            <a:r>
              <a:rPr sz="2000" b="1" dirty="0">
                <a:solidFill>
                  <a:srgbClr val="FF00FF"/>
                </a:solidFill>
                <a:latin typeface="Times New Roman"/>
                <a:cs typeface="Times New Roman"/>
              </a:rPr>
              <a:t>Medical</a:t>
            </a:r>
            <a:r>
              <a:rPr sz="2000" b="1" spc="-45" dirty="0">
                <a:solidFill>
                  <a:srgbClr val="FF00FF"/>
                </a:solidFill>
                <a:latin typeface="Times New Roman"/>
                <a:cs typeface="Times New Roman"/>
              </a:rPr>
              <a:t> </a:t>
            </a:r>
            <a:r>
              <a:rPr sz="2000" b="1" dirty="0">
                <a:solidFill>
                  <a:srgbClr val="FF00FF"/>
                </a:solidFill>
                <a:latin typeface="Times New Roman"/>
                <a:cs typeface="Times New Roman"/>
              </a:rPr>
              <a:t>College</a:t>
            </a:r>
            <a:r>
              <a:rPr sz="2000" b="1" spc="-40" dirty="0">
                <a:solidFill>
                  <a:srgbClr val="FF00FF"/>
                </a:solidFill>
                <a:latin typeface="Times New Roman"/>
                <a:cs typeface="Times New Roman"/>
              </a:rPr>
              <a:t> </a:t>
            </a:r>
            <a:r>
              <a:rPr sz="2000" spc="-10" dirty="0">
                <a:latin typeface="Times New Roman"/>
                <a:cs typeface="Times New Roman"/>
              </a:rPr>
              <a:t>(AIR</a:t>
            </a:r>
            <a:r>
              <a:rPr sz="2000" spc="-45" dirty="0">
                <a:latin typeface="Times New Roman"/>
                <a:cs typeface="Times New Roman"/>
              </a:rPr>
              <a:t> </a:t>
            </a:r>
            <a:r>
              <a:rPr sz="2000" spc="-20" dirty="0">
                <a:latin typeface="Times New Roman"/>
                <a:cs typeface="Times New Roman"/>
              </a:rPr>
              <a:t>1973</a:t>
            </a:r>
            <a:r>
              <a:rPr sz="2000" spc="-35" dirty="0">
                <a:latin typeface="Times New Roman"/>
                <a:cs typeface="Times New Roman"/>
              </a:rPr>
              <a:t> </a:t>
            </a:r>
            <a:r>
              <a:rPr sz="2000" dirty="0">
                <a:latin typeface="Times New Roman"/>
                <a:cs typeface="Times New Roman"/>
              </a:rPr>
              <a:t>SC</a:t>
            </a:r>
            <a:r>
              <a:rPr sz="2000" spc="-40" dirty="0">
                <a:latin typeface="Times New Roman"/>
                <a:cs typeface="Times New Roman"/>
              </a:rPr>
              <a:t> </a:t>
            </a:r>
            <a:r>
              <a:rPr sz="2000" spc="-45" dirty="0">
                <a:latin typeface="Times New Roman"/>
                <a:cs typeface="Times New Roman"/>
              </a:rPr>
              <a:t>1260),</a:t>
            </a:r>
            <a:r>
              <a:rPr sz="2000" spc="-40" dirty="0">
                <a:latin typeface="Times New Roman"/>
                <a:cs typeface="Times New Roman"/>
              </a:rPr>
              <a:t> </a:t>
            </a:r>
            <a:r>
              <a:rPr sz="2000" spc="-25" dirty="0">
                <a:solidFill>
                  <a:srgbClr val="0033CC"/>
                </a:solidFill>
                <a:latin typeface="Times New Roman"/>
                <a:cs typeface="Times New Roman"/>
              </a:rPr>
              <a:t>the 	</a:t>
            </a:r>
            <a:r>
              <a:rPr sz="2000" dirty="0">
                <a:solidFill>
                  <a:srgbClr val="0033CC"/>
                </a:solidFill>
                <a:latin typeface="Times New Roman"/>
                <a:cs typeface="Times New Roman"/>
              </a:rPr>
              <a:t>request</a:t>
            </a:r>
            <a:r>
              <a:rPr sz="2000" spc="35" dirty="0">
                <a:solidFill>
                  <a:srgbClr val="0033CC"/>
                </a:solidFill>
                <a:latin typeface="Times New Roman"/>
                <a:cs typeface="Times New Roman"/>
              </a:rPr>
              <a:t> </a:t>
            </a:r>
            <a:r>
              <a:rPr sz="2000" dirty="0">
                <a:solidFill>
                  <a:srgbClr val="0033CC"/>
                </a:solidFill>
                <a:latin typeface="Times New Roman"/>
                <a:cs typeface="Times New Roman"/>
              </a:rPr>
              <a:t>for</a:t>
            </a:r>
            <a:r>
              <a:rPr sz="2000" spc="35" dirty="0">
                <a:solidFill>
                  <a:srgbClr val="0033CC"/>
                </a:solidFill>
                <a:latin typeface="Times New Roman"/>
                <a:cs typeface="Times New Roman"/>
              </a:rPr>
              <a:t> </a:t>
            </a:r>
            <a:r>
              <a:rPr sz="2000" dirty="0">
                <a:solidFill>
                  <a:srgbClr val="0033CC"/>
                </a:solidFill>
                <a:latin typeface="Times New Roman"/>
                <a:cs typeface="Times New Roman"/>
              </a:rPr>
              <a:t>opportunity</a:t>
            </a:r>
            <a:r>
              <a:rPr sz="2000" spc="50" dirty="0">
                <a:solidFill>
                  <a:srgbClr val="0033CC"/>
                </a:solidFill>
                <a:latin typeface="Times New Roman"/>
                <a:cs typeface="Times New Roman"/>
              </a:rPr>
              <a:t> </a:t>
            </a:r>
            <a:r>
              <a:rPr sz="2000" dirty="0">
                <a:solidFill>
                  <a:srgbClr val="0033CC"/>
                </a:solidFill>
                <a:latin typeface="Times New Roman"/>
                <a:cs typeface="Times New Roman"/>
              </a:rPr>
              <a:t>to</a:t>
            </a:r>
            <a:r>
              <a:rPr sz="2000" spc="40" dirty="0">
                <a:solidFill>
                  <a:srgbClr val="0033CC"/>
                </a:solidFill>
                <a:latin typeface="Times New Roman"/>
                <a:cs typeface="Times New Roman"/>
              </a:rPr>
              <a:t> </a:t>
            </a:r>
            <a:r>
              <a:rPr sz="2000" spc="-40" dirty="0">
                <a:solidFill>
                  <a:srgbClr val="0033CC"/>
                </a:solidFill>
                <a:latin typeface="Times New Roman"/>
                <a:cs typeface="Times New Roman"/>
              </a:rPr>
              <a:t>cross-</a:t>
            </a:r>
            <a:r>
              <a:rPr sz="2000" spc="-20" dirty="0">
                <a:solidFill>
                  <a:srgbClr val="0033CC"/>
                </a:solidFill>
                <a:latin typeface="Times New Roman"/>
                <a:cs typeface="Times New Roman"/>
              </a:rPr>
              <a:t>examine</a:t>
            </a:r>
            <a:r>
              <a:rPr sz="2000" spc="45" dirty="0">
                <a:solidFill>
                  <a:srgbClr val="0033CC"/>
                </a:solidFill>
                <a:latin typeface="Times New Roman"/>
                <a:cs typeface="Times New Roman"/>
              </a:rPr>
              <a:t> </a:t>
            </a:r>
            <a:r>
              <a:rPr sz="2000" dirty="0">
                <a:solidFill>
                  <a:srgbClr val="0033CC"/>
                </a:solidFill>
                <a:latin typeface="Times New Roman"/>
                <a:cs typeface="Times New Roman"/>
              </a:rPr>
              <a:t>the</a:t>
            </a:r>
            <a:r>
              <a:rPr sz="2000" spc="50" dirty="0">
                <a:solidFill>
                  <a:srgbClr val="0033CC"/>
                </a:solidFill>
                <a:latin typeface="Times New Roman"/>
                <a:cs typeface="Times New Roman"/>
              </a:rPr>
              <a:t> </a:t>
            </a:r>
            <a:r>
              <a:rPr sz="2000" spc="-20" dirty="0">
                <a:solidFill>
                  <a:srgbClr val="0033CC"/>
                </a:solidFill>
                <a:latin typeface="Times New Roman"/>
                <a:cs typeface="Times New Roman"/>
              </a:rPr>
              <a:t>witnesses</a:t>
            </a:r>
            <a:r>
              <a:rPr sz="2000" spc="50" dirty="0">
                <a:solidFill>
                  <a:srgbClr val="0033CC"/>
                </a:solidFill>
                <a:latin typeface="Times New Roman"/>
                <a:cs typeface="Times New Roman"/>
              </a:rPr>
              <a:t> </a:t>
            </a:r>
            <a:r>
              <a:rPr sz="2000" dirty="0">
                <a:solidFill>
                  <a:srgbClr val="0033CC"/>
                </a:solidFill>
                <a:latin typeface="Times New Roman"/>
                <a:cs typeface="Times New Roman"/>
              </a:rPr>
              <a:t>was</a:t>
            </a:r>
            <a:r>
              <a:rPr sz="2000" spc="30" dirty="0">
                <a:solidFill>
                  <a:srgbClr val="0033CC"/>
                </a:solidFill>
                <a:latin typeface="Times New Roman"/>
                <a:cs typeface="Times New Roman"/>
              </a:rPr>
              <a:t> </a:t>
            </a:r>
            <a:r>
              <a:rPr sz="2000" dirty="0">
                <a:solidFill>
                  <a:srgbClr val="0033CC"/>
                </a:solidFill>
                <a:latin typeface="Times New Roman"/>
                <a:cs typeface="Times New Roman"/>
              </a:rPr>
              <a:t>refused,</a:t>
            </a:r>
            <a:r>
              <a:rPr sz="2000" spc="45" dirty="0">
                <a:solidFill>
                  <a:srgbClr val="0033CC"/>
                </a:solidFill>
                <a:latin typeface="Times New Roman"/>
                <a:cs typeface="Times New Roman"/>
              </a:rPr>
              <a:t> </a:t>
            </a:r>
            <a:r>
              <a:rPr sz="2000" dirty="0">
                <a:solidFill>
                  <a:srgbClr val="0033CC"/>
                </a:solidFill>
                <a:latin typeface="Times New Roman"/>
                <a:cs typeface="Times New Roman"/>
              </a:rPr>
              <a:t>which</a:t>
            </a:r>
            <a:r>
              <a:rPr sz="2000" spc="40" dirty="0">
                <a:solidFill>
                  <a:srgbClr val="0033CC"/>
                </a:solidFill>
                <a:latin typeface="Times New Roman"/>
                <a:cs typeface="Times New Roman"/>
              </a:rPr>
              <a:t> </a:t>
            </a:r>
            <a:r>
              <a:rPr sz="2000" dirty="0">
                <a:solidFill>
                  <a:srgbClr val="0033CC"/>
                </a:solidFill>
                <a:latin typeface="Times New Roman"/>
                <a:cs typeface="Times New Roman"/>
              </a:rPr>
              <a:t>was</a:t>
            </a:r>
            <a:r>
              <a:rPr sz="2000" spc="35" dirty="0">
                <a:solidFill>
                  <a:srgbClr val="0033CC"/>
                </a:solidFill>
                <a:latin typeface="Times New Roman"/>
                <a:cs typeface="Times New Roman"/>
              </a:rPr>
              <a:t> </a:t>
            </a:r>
            <a:r>
              <a:rPr sz="2000" spc="-10" dirty="0">
                <a:solidFill>
                  <a:srgbClr val="0033CC"/>
                </a:solidFill>
                <a:latin typeface="Times New Roman"/>
                <a:cs typeface="Times New Roman"/>
              </a:rPr>
              <a:t>upheld 	</a:t>
            </a:r>
            <a:r>
              <a:rPr sz="2000" dirty="0">
                <a:solidFill>
                  <a:srgbClr val="0033CC"/>
                </a:solidFill>
                <a:latin typeface="Times New Roman"/>
                <a:cs typeface="Times New Roman"/>
              </a:rPr>
              <a:t>by</a:t>
            </a:r>
            <a:r>
              <a:rPr sz="2000" spc="60" dirty="0">
                <a:solidFill>
                  <a:srgbClr val="0033CC"/>
                </a:solidFill>
                <a:latin typeface="Times New Roman"/>
                <a:cs typeface="Times New Roman"/>
              </a:rPr>
              <a:t> </a:t>
            </a:r>
            <a:r>
              <a:rPr sz="2000" dirty="0">
                <a:solidFill>
                  <a:srgbClr val="0033CC"/>
                </a:solidFill>
                <a:latin typeface="Times New Roman"/>
                <a:cs typeface="Times New Roman"/>
              </a:rPr>
              <a:t>the</a:t>
            </a:r>
            <a:r>
              <a:rPr sz="2000" spc="65" dirty="0">
                <a:solidFill>
                  <a:srgbClr val="0033CC"/>
                </a:solidFill>
                <a:latin typeface="Times New Roman"/>
                <a:cs typeface="Times New Roman"/>
              </a:rPr>
              <a:t> </a:t>
            </a:r>
            <a:r>
              <a:rPr sz="2000" dirty="0">
                <a:solidFill>
                  <a:srgbClr val="0033CC"/>
                </a:solidFill>
                <a:latin typeface="Times New Roman"/>
                <a:cs typeface="Times New Roman"/>
              </a:rPr>
              <a:t>Supreme</a:t>
            </a:r>
            <a:r>
              <a:rPr sz="2000" spc="65" dirty="0">
                <a:solidFill>
                  <a:srgbClr val="0033CC"/>
                </a:solidFill>
                <a:latin typeface="Times New Roman"/>
                <a:cs typeface="Times New Roman"/>
              </a:rPr>
              <a:t> </a:t>
            </a:r>
            <a:r>
              <a:rPr sz="2000" dirty="0">
                <a:solidFill>
                  <a:srgbClr val="0033CC"/>
                </a:solidFill>
                <a:latin typeface="Times New Roman"/>
                <a:cs typeface="Times New Roman"/>
              </a:rPr>
              <a:t>Court</a:t>
            </a:r>
            <a:r>
              <a:rPr sz="2000" dirty="0">
                <a:latin typeface="Times New Roman"/>
                <a:cs typeface="Times New Roman"/>
              </a:rPr>
              <a:t>.</a:t>
            </a:r>
            <a:r>
              <a:rPr sz="2000" spc="55" dirty="0">
                <a:latin typeface="Times New Roman"/>
                <a:cs typeface="Times New Roman"/>
              </a:rPr>
              <a:t> </a:t>
            </a:r>
            <a:r>
              <a:rPr sz="2000" dirty="0">
                <a:latin typeface="Times New Roman"/>
                <a:cs typeface="Times New Roman"/>
              </a:rPr>
              <a:t>The</a:t>
            </a:r>
            <a:r>
              <a:rPr sz="2000" spc="70" dirty="0">
                <a:latin typeface="Times New Roman"/>
                <a:cs typeface="Times New Roman"/>
              </a:rPr>
              <a:t> </a:t>
            </a:r>
            <a:r>
              <a:rPr sz="2000" dirty="0">
                <a:latin typeface="Times New Roman"/>
                <a:cs typeface="Times New Roman"/>
              </a:rPr>
              <a:t>boy</a:t>
            </a:r>
            <a:r>
              <a:rPr sz="2000" spc="65" dirty="0">
                <a:latin typeface="Times New Roman"/>
                <a:cs typeface="Times New Roman"/>
              </a:rPr>
              <a:t> </a:t>
            </a:r>
            <a:r>
              <a:rPr sz="2000" dirty="0">
                <a:latin typeface="Times New Roman"/>
                <a:cs typeface="Times New Roman"/>
              </a:rPr>
              <a:t>students</a:t>
            </a:r>
            <a:r>
              <a:rPr sz="2000" spc="55" dirty="0">
                <a:latin typeface="Times New Roman"/>
                <a:cs typeface="Times New Roman"/>
              </a:rPr>
              <a:t> </a:t>
            </a:r>
            <a:r>
              <a:rPr sz="2000" dirty="0">
                <a:latin typeface="Times New Roman"/>
                <a:cs typeface="Times New Roman"/>
              </a:rPr>
              <a:t>of</a:t>
            </a:r>
            <a:r>
              <a:rPr sz="2000" spc="275" dirty="0">
                <a:latin typeface="Times New Roman"/>
                <a:cs typeface="Times New Roman"/>
              </a:rPr>
              <a:t> </a:t>
            </a:r>
            <a:r>
              <a:rPr sz="2000" dirty="0">
                <a:latin typeface="Times New Roman"/>
                <a:cs typeface="Times New Roman"/>
              </a:rPr>
              <a:t>the</a:t>
            </a:r>
            <a:r>
              <a:rPr sz="2000" spc="70" dirty="0">
                <a:latin typeface="Times New Roman"/>
                <a:cs typeface="Times New Roman"/>
              </a:rPr>
              <a:t> </a:t>
            </a:r>
            <a:r>
              <a:rPr sz="2000" spc="-30" dirty="0">
                <a:latin typeface="Times New Roman"/>
                <a:cs typeface="Times New Roman"/>
              </a:rPr>
              <a:t>Medical</a:t>
            </a:r>
            <a:r>
              <a:rPr sz="2000" spc="65" dirty="0">
                <a:latin typeface="Times New Roman"/>
                <a:cs typeface="Times New Roman"/>
              </a:rPr>
              <a:t> </a:t>
            </a:r>
            <a:r>
              <a:rPr sz="2000" spc="-25" dirty="0">
                <a:latin typeface="Times New Roman"/>
                <a:cs typeface="Times New Roman"/>
              </a:rPr>
              <a:t>College</a:t>
            </a:r>
            <a:r>
              <a:rPr sz="2000" spc="65" dirty="0">
                <a:latin typeface="Times New Roman"/>
                <a:cs typeface="Times New Roman"/>
              </a:rPr>
              <a:t> </a:t>
            </a:r>
            <a:r>
              <a:rPr sz="2000" dirty="0">
                <a:latin typeface="Times New Roman"/>
                <a:cs typeface="Times New Roman"/>
              </a:rPr>
              <a:t>had</a:t>
            </a:r>
            <a:r>
              <a:rPr sz="2000" spc="60" dirty="0">
                <a:latin typeface="Times New Roman"/>
                <a:cs typeface="Times New Roman"/>
              </a:rPr>
              <a:t> </a:t>
            </a:r>
            <a:r>
              <a:rPr sz="2000" spc="-20" dirty="0">
                <a:latin typeface="Times New Roman"/>
                <a:cs typeface="Times New Roman"/>
              </a:rPr>
              <a:t>misbehaved</a:t>
            </a:r>
            <a:r>
              <a:rPr sz="2000" spc="70" dirty="0">
                <a:latin typeface="Times New Roman"/>
                <a:cs typeface="Times New Roman"/>
              </a:rPr>
              <a:t> </a:t>
            </a:r>
            <a:r>
              <a:rPr sz="2000" spc="-20" dirty="0">
                <a:latin typeface="Times New Roman"/>
                <a:cs typeface="Times New Roman"/>
              </a:rPr>
              <a:t>with 	</a:t>
            </a:r>
            <a:r>
              <a:rPr sz="2000" dirty="0">
                <a:latin typeface="Times New Roman"/>
                <a:cs typeface="Times New Roman"/>
              </a:rPr>
              <a:t>the</a:t>
            </a:r>
            <a:r>
              <a:rPr sz="2000" spc="20" dirty="0">
                <a:latin typeface="Times New Roman"/>
                <a:cs typeface="Times New Roman"/>
              </a:rPr>
              <a:t> </a:t>
            </a:r>
            <a:r>
              <a:rPr sz="2000" spc="-25" dirty="0">
                <a:latin typeface="Times New Roman"/>
                <a:cs typeface="Times New Roman"/>
              </a:rPr>
              <a:t>girl</a:t>
            </a:r>
            <a:r>
              <a:rPr sz="2000" spc="15" dirty="0">
                <a:latin typeface="Times New Roman"/>
                <a:cs typeface="Times New Roman"/>
              </a:rPr>
              <a:t> </a:t>
            </a:r>
            <a:r>
              <a:rPr sz="2000" dirty="0">
                <a:latin typeface="Times New Roman"/>
                <a:cs typeface="Times New Roman"/>
              </a:rPr>
              <a:t>students</a:t>
            </a:r>
            <a:r>
              <a:rPr sz="2000" spc="15" dirty="0">
                <a:latin typeface="Times New Roman"/>
                <a:cs typeface="Times New Roman"/>
              </a:rPr>
              <a:t> </a:t>
            </a:r>
            <a:r>
              <a:rPr sz="2000" spc="-25" dirty="0">
                <a:latin typeface="Times New Roman"/>
                <a:cs typeface="Times New Roman"/>
              </a:rPr>
              <a:t>residing</a:t>
            </a:r>
            <a:r>
              <a:rPr sz="2000" spc="15" dirty="0">
                <a:latin typeface="Times New Roman"/>
                <a:cs typeface="Times New Roman"/>
              </a:rPr>
              <a:t> </a:t>
            </a:r>
            <a:r>
              <a:rPr sz="2000" dirty="0">
                <a:latin typeface="Times New Roman"/>
                <a:cs typeface="Times New Roman"/>
              </a:rPr>
              <a:t>in</a:t>
            </a:r>
            <a:r>
              <a:rPr sz="2000" spc="20" dirty="0">
                <a:latin typeface="Times New Roman"/>
                <a:cs typeface="Times New Roman"/>
              </a:rPr>
              <a:t> </a:t>
            </a:r>
            <a:r>
              <a:rPr sz="2000" spc="-30" dirty="0">
                <a:latin typeface="Times New Roman"/>
                <a:cs typeface="Times New Roman"/>
              </a:rPr>
              <a:t>Hostels.SC</a:t>
            </a:r>
            <a:r>
              <a:rPr sz="2000" spc="15" dirty="0">
                <a:latin typeface="Times New Roman"/>
                <a:cs typeface="Times New Roman"/>
              </a:rPr>
              <a:t> </a:t>
            </a:r>
            <a:r>
              <a:rPr sz="2000" dirty="0">
                <a:latin typeface="Times New Roman"/>
                <a:cs typeface="Times New Roman"/>
              </a:rPr>
              <a:t>held</a:t>
            </a:r>
            <a:r>
              <a:rPr sz="2000" spc="20" dirty="0">
                <a:latin typeface="Times New Roman"/>
                <a:cs typeface="Times New Roman"/>
              </a:rPr>
              <a:t> </a:t>
            </a:r>
            <a:r>
              <a:rPr sz="2000" dirty="0">
                <a:latin typeface="Times New Roman"/>
                <a:cs typeface="Times New Roman"/>
              </a:rPr>
              <a:t>that</a:t>
            </a:r>
            <a:r>
              <a:rPr sz="2000" spc="25" dirty="0">
                <a:latin typeface="Times New Roman"/>
                <a:cs typeface="Times New Roman"/>
              </a:rPr>
              <a:t> </a:t>
            </a:r>
            <a:r>
              <a:rPr sz="2000" dirty="0">
                <a:latin typeface="Times New Roman"/>
                <a:cs typeface="Times New Roman"/>
              </a:rPr>
              <a:t>the</a:t>
            </a:r>
            <a:r>
              <a:rPr sz="2000" spc="15" dirty="0">
                <a:latin typeface="Times New Roman"/>
                <a:cs typeface="Times New Roman"/>
              </a:rPr>
              <a:t> </a:t>
            </a:r>
            <a:r>
              <a:rPr sz="2000" dirty="0">
                <a:latin typeface="Times New Roman"/>
                <a:cs typeface="Times New Roman"/>
              </a:rPr>
              <a:t>action</a:t>
            </a:r>
            <a:r>
              <a:rPr sz="2000" spc="20" dirty="0">
                <a:latin typeface="Times New Roman"/>
                <a:cs typeface="Times New Roman"/>
              </a:rPr>
              <a:t> </a:t>
            </a:r>
            <a:r>
              <a:rPr sz="2000" dirty="0">
                <a:latin typeface="Times New Roman"/>
                <a:cs typeface="Times New Roman"/>
              </a:rPr>
              <a:t>of</a:t>
            </a:r>
            <a:r>
              <a:rPr sz="2000" spc="240" dirty="0">
                <a:latin typeface="Times New Roman"/>
                <a:cs typeface="Times New Roman"/>
              </a:rPr>
              <a:t> </a:t>
            </a:r>
            <a:r>
              <a:rPr sz="2000" dirty="0">
                <a:latin typeface="Times New Roman"/>
                <a:cs typeface="Times New Roman"/>
              </a:rPr>
              <a:t>the</a:t>
            </a:r>
            <a:r>
              <a:rPr sz="2000" spc="25" dirty="0">
                <a:latin typeface="Times New Roman"/>
                <a:cs typeface="Times New Roman"/>
              </a:rPr>
              <a:t> </a:t>
            </a:r>
            <a:r>
              <a:rPr sz="2000" spc="-20" dirty="0">
                <a:latin typeface="Times New Roman"/>
                <a:cs typeface="Times New Roman"/>
              </a:rPr>
              <a:t>Principal</a:t>
            </a:r>
            <a:r>
              <a:rPr sz="2000" spc="20" dirty="0">
                <a:latin typeface="Times New Roman"/>
                <a:cs typeface="Times New Roman"/>
              </a:rPr>
              <a:t> </a:t>
            </a:r>
            <a:r>
              <a:rPr sz="2000" spc="-30" dirty="0">
                <a:latin typeface="Times New Roman"/>
                <a:cs typeface="Times New Roman"/>
              </a:rPr>
              <a:t>was</a:t>
            </a:r>
            <a:r>
              <a:rPr sz="2000" spc="10" dirty="0">
                <a:latin typeface="Times New Roman"/>
                <a:cs typeface="Times New Roman"/>
              </a:rPr>
              <a:t> </a:t>
            </a:r>
            <a:r>
              <a:rPr sz="2000" spc="-10" dirty="0">
                <a:latin typeface="Times New Roman"/>
                <a:cs typeface="Times New Roman"/>
              </a:rPr>
              <a:t>correct 	</a:t>
            </a:r>
            <a:r>
              <a:rPr sz="2000" dirty="0">
                <a:latin typeface="Times New Roman"/>
                <a:cs typeface="Times New Roman"/>
              </a:rPr>
              <a:t>and</a:t>
            </a:r>
            <a:r>
              <a:rPr sz="2000" spc="-125" dirty="0">
                <a:latin typeface="Times New Roman"/>
                <a:cs typeface="Times New Roman"/>
              </a:rPr>
              <a:t> </a:t>
            </a:r>
            <a:r>
              <a:rPr sz="2000" spc="-10" dirty="0">
                <a:latin typeface="Times New Roman"/>
                <a:cs typeface="Times New Roman"/>
              </a:rPr>
              <a:t>observed</a:t>
            </a:r>
            <a:r>
              <a:rPr sz="2000" spc="-105" dirty="0">
                <a:latin typeface="Times New Roman"/>
                <a:cs typeface="Times New Roman"/>
              </a:rPr>
              <a:t> </a:t>
            </a:r>
            <a:r>
              <a:rPr sz="2000" i="1" spc="-185" dirty="0">
                <a:solidFill>
                  <a:srgbClr val="00AF50"/>
                </a:solidFill>
                <a:latin typeface="Times New Roman"/>
                <a:cs typeface="Times New Roman"/>
              </a:rPr>
              <a:t>“The</a:t>
            </a:r>
            <a:r>
              <a:rPr sz="2000" i="1" spc="75" dirty="0">
                <a:solidFill>
                  <a:srgbClr val="00AF50"/>
                </a:solidFill>
                <a:latin typeface="Times New Roman"/>
                <a:cs typeface="Times New Roman"/>
              </a:rPr>
              <a:t> </a:t>
            </a:r>
            <a:r>
              <a:rPr sz="2000" i="1" spc="-229" dirty="0">
                <a:solidFill>
                  <a:srgbClr val="00AF50"/>
                </a:solidFill>
                <a:latin typeface="Times New Roman"/>
                <a:cs typeface="Times New Roman"/>
              </a:rPr>
              <a:t>reason</a:t>
            </a:r>
            <a:r>
              <a:rPr sz="2000" i="1" spc="105" dirty="0">
                <a:solidFill>
                  <a:srgbClr val="00AF50"/>
                </a:solidFill>
                <a:latin typeface="Times New Roman"/>
                <a:cs typeface="Times New Roman"/>
              </a:rPr>
              <a:t> </a:t>
            </a:r>
            <a:r>
              <a:rPr sz="2000" i="1" spc="-140" dirty="0">
                <a:solidFill>
                  <a:srgbClr val="00AF50"/>
                </a:solidFill>
                <a:latin typeface="Times New Roman"/>
                <a:cs typeface="Times New Roman"/>
              </a:rPr>
              <a:t>is</a:t>
            </a:r>
            <a:r>
              <a:rPr sz="2000" i="1" spc="75" dirty="0">
                <a:solidFill>
                  <a:srgbClr val="00AF50"/>
                </a:solidFill>
                <a:latin typeface="Times New Roman"/>
                <a:cs typeface="Times New Roman"/>
              </a:rPr>
              <a:t> </a:t>
            </a:r>
            <a:r>
              <a:rPr sz="2000" i="1" spc="-200" dirty="0">
                <a:solidFill>
                  <a:srgbClr val="00AF50"/>
                </a:solidFill>
                <a:latin typeface="Times New Roman"/>
                <a:cs typeface="Times New Roman"/>
              </a:rPr>
              <a:t>obvious.</a:t>
            </a:r>
            <a:r>
              <a:rPr sz="2000" i="1" spc="80" dirty="0">
                <a:solidFill>
                  <a:srgbClr val="00AF50"/>
                </a:solidFill>
                <a:latin typeface="Times New Roman"/>
                <a:cs typeface="Times New Roman"/>
              </a:rPr>
              <a:t> </a:t>
            </a:r>
            <a:r>
              <a:rPr sz="2000" i="1" dirty="0">
                <a:solidFill>
                  <a:srgbClr val="00AF50"/>
                </a:solidFill>
                <a:latin typeface="Times New Roman"/>
                <a:cs typeface="Times New Roman"/>
              </a:rPr>
              <a:t>No</a:t>
            </a:r>
            <a:r>
              <a:rPr sz="2000" i="1" spc="70" dirty="0">
                <a:solidFill>
                  <a:srgbClr val="00AF50"/>
                </a:solidFill>
                <a:latin typeface="Times New Roman"/>
                <a:cs typeface="Times New Roman"/>
              </a:rPr>
              <a:t> </a:t>
            </a:r>
            <a:r>
              <a:rPr sz="2000" i="1" spc="-195" dirty="0">
                <a:solidFill>
                  <a:srgbClr val="00AF50"/>
                </a:solidFill>
                <a:latin typeface="Times New Roman"/>
                <a:cs typeface="Times New Roman"/>
              </a:rPr>
              <a:t>witness</a:t>
            </a:r>
            <a:r>
              <a:rPr sz="2000" i="1" spc="70" dirty="0">
                <a:solidFill>
                  <a:srgbClr val="00AF50"/>
                </a:solidFill>
                <a:latin typeface="Times New Roman"/>
                <a:cs typeface="Times New Roman"/>
              </a:rPr>
              <a:t> </a:t>
            </a:r>
            <a:r>
              <a:rPr sz="2000" i="1" spc="-160" dirty="0">
                <a:solidFill>
                  <a:srgbClr val="00AF50"/>
                </a:solidFill>
                <a:latin typeface="Times New Roman"/>
                <a:cs typeface="Times New Roman"/>
              </a:rPr>
              <a:t>will</a:t>
            </a:r>
            <a:r>
              <a:rPr sz="2000" i="1" spc="80" dirty="0">
                <a:solidFill>
                  <a:srgbClr val="00AF50"/>
                </a:solidFill>
                <a:latin typeface="Times New Roman"/>
                <a:cs typeface="Times New Roman"/>
              </a:rPr>
              <a:t> </a:t>
            </a:r>
            <a:r>
              <a:rPr sz="2000" i="1" spc="-330" dirty="0">
                <a:solidFill>
                  <a:srgbClr val="00AF50"/>
                </a:solidFill>
                <a:latin typeface="Times New Roman"/>
                <a:cs typeface="Times New Roman"/>
              </a:rPr>
              <a:t>come</a:t>
            </a:r>
            <a:r>
              <a:rPr sz="2000" i="1" spc="204" dirty="0">
                <a:solidFill>
                  <a:srgbClr val="00AF50"/>
                </a:solidFill>
                <a:latin typeface="Times New Roman"/>
                <a:cs typeface="Times New Roman"/>
              </a:rPr>
              <a:t> </a:t>
            </a:r>
            <a:r>
              <a:rPr sz="2000" i="1" spc="-225" dirty="0">
                <a:solidFill>
                  <a:srgbClr val="00AF50"/>
                </a:solidFill>
                <a:latin typeface="Times New Roman"/>
                <a:cs typeface="Times New Roman"/>
              </a:rPr>
              <a:t>forward</a:t>
            </a:r>
            <a:r>
              <a:rPr sz="2000" i="1" spc="100" dirty="0">
                <a:solidFill>
                  <a:srgbClr val="00AF50"/>
                </a:solidFill>
                <a:latin typeface="Times New Roman"/>
                <a:cs typeface="Times New Roman"/>
              </a:rPr>
              <a:t> </a:t>
            </a:r>
            <a:r>
              <a:rPr sz="2000" i="1" spc="-185" dirty="0">
                <a:solidFill>
                  <a:srgbClr val="00AF50"/>
                </a:solidFill>
                <a:latin typeface="Times New Roman"/>
                <a:cs typeface="Times New Roman"/>
              </a:rPr>
              <a:t>to</a:t>
            </a:r>
            <a:r>
              <a:rPr sz="2000" i="1" spc="70" dirty="0">
                <a:solidFill>
                  <a:srgbClr val="00AF50"/>
                </a:solidFill>
                <a:latin typeface="Times New Roman"/>
                <a:cs typeface="Times New Roman"/>
              </a:rPr>
              <a:t> </a:t>
            </a:r>
            <a:r>
              <a:rPr sz="2000" i="1" spc="-260" dirty="0">
                <a:solidFill>
                  <a:srgbClr val="00AF50"/>
                </a:solidFill>
                <a:latin typeface="Times New Roman"/>
                <a:cs typeface="Times New Roman"/>
              </a:rPr>
              <a:t>give</a:t>
            </a:r>
            <a:r>
              <a:rPr sz="2000" i="1" spc="135" dirty="0">
                <a:solidFill>
                  <a:srgbClr val="00AF50"/>
                </a:solidFill>
                <a:latin typeface="Times New Roman"/>
                <a:cs typeface="Times New Roman"/>
              </a:rPr>
              <a:t> </a:t>
            </a:r>
            <a:r>
              <a:rPr sz="2000" i="1" spc="-250" dirty="0">
                <a:solidFill>
                  <a:srgbClr val="00AF50"/>
                </a:solidFill>
                <a:latin typeface="Times New Roman"/>
                <a:cs typeface="Times New Roman"/>
              </a:rPr>
              <a:t>evidence</a:t>
            </a:r>
            <a:r>
              <a:rPr sz="2000" i="1" spc="125" dirty="0">
                <a:solidFill>
                  <a:srgbClr val="00AF50"/>
                </a:solidFill>
                <a:latin typeface="Times New Roman"/>
                <a:cs typeface="Times New Roman"/>
              </a:rPr>
              <a:t> </a:t>
            </a:r>
            <a:r>
              <a:rPr sz="2000" i="1" spc="-95" dirty="0">
                <a:solidFill>
                  <a:srgbClr val="00AF50"/>
                </a:solidFill>
                <a:latin typeface="Times New Roman"/>
                <a:cs typeface="Times New Roman"/>
              </a:rPr>
              <a:t>in</a:t>
            </a:r>
            <a:r>
              <a:rPr sz="2000" i="1" spc="70" dirty="0">
                <a:solidFill>
                  <a:srgbClr val="00AF50"/>
                </a:solidFill>
                <a:latin typeface="Times New Roman"/>
                <a:cs typeface="Times New Roman"/>
              </a:rPr>
              <a:t> </a:t>
            </a:r>
            <a:r>
              <a:rPr sz="2000" i="1" spc="-180" dirty="0">
                <a:solidFill>
                  <a:srgbClr val="00AF50"/>
                </a:solidFill>
                <a:latin typeface="Times New Roman"/>
                <a:cs typeface="Times New Roman"/>
              </a:rPr>
              <a:t>the</a:t>
            </a:r>
            <a:r>
              <a:rPr sz="2000" i="1" spc="75" dirty="0">
                <a:solidFill>
                  <a:srgbClr val="00AF50"/>
                </a:solidFill>
                <a:latin typeface="Times New Roman"/>
                <a:cs typeface="Times New Roman"/>
              </a:rPr>
              <a:t> </a:t>
            </a:r>
            <a:r>
              <a:rPr sz="2000" i="1" spc="-260" dirty="0">
                <a:solidFill>
                  <a:srgbClr val="00AF50"/>
                </a:solidFill>
                <a:latin typeface="Times New Roman"/>
                <a:cs typeface="Times New Roman"/>
              </a:rPr>
              <a:t>presence</a:t>
            </a:r>
            <a:r>
              <a:rPr sz="2000" i="1" spc="135" dirty="0">
                <a:solidFill>
                  <a:srgbClr val="00AF50"/>
                </a:solidFill>
                <a:latin typeface="Times New Roman"/>
                <a:cs typeface="Times New Roman"/>
              </a:rPr>
              <a:t> </a:t>
            </a:r>
            <a:r>
              <a:rPr sz="2000" i="1" spc="-25" dirty="0">
                <a:solidFill>
                  <a:srgbClr val="00AF50"/>
                </a:solidFill>
                <a:latin typeface="Times New Roman"/>
                <a:cs typeface="Times New Roman"/>
              </a:rPr>
              <a:t>of 	</a:t>
            </a:r>
            <a:r>
              <a:rPr sz="2000" i="1" spc="-95" dirty="0">
                <a:solidFill>
                  <a:srgbClr val="00AF50"/>
                </a:solidFill>
                <a:latin typeface="Times New Roman"/>
                <a:cs typeface="Times New Roman"/>
              </a:rPr>
              <a:t>the</a:t>
            </a:r>
            <a:r>
              <a:rPr sz="2000" i="1" spc="-30" dirty="0">
                <a:solidFill>
                  <a:srgbClr val="00AF50"/>
                </a:solidFill>
                <a:latin typeface="Times New Roman"/>
                <a:cs typeface="Times New Roman"/>
              </a:rPr>
              <a:t> </a:t>
            </a:r>
            <a:r>
              <a:rPr sz="2000" i="1" spc="-210" dirty="0">
                <a:solidFill>
                  <a:srgbClr val="00AF50"/>
                </a:solidFill>
                <a:latin typeface="Times New Roman"/>
                <a:cs typeface="Times New Roman"/>
              </a:rPr>
              <a:t>goonda.</a:t>
            </a:r>
            <a:r>
              <a:rPr sz="2000" i="1" spc="85" dirty="0">
                <a:solidFill>
                  <a:srgbClr val="00AF50"/>
                </a:solidFill>
                <a:latin typeface="Times New Roman"/>
                <a:cs typeface="Times New Roman"/>
              </a:rPr>
              <a:t> </a:t>
            </a:r>
            <a:r>
              <a:rPr sz="2000" i="1" spc="-190" dirty="0">
                <a:solidFill>
                  <a:srgbClr val="00AF50"/>
                </a:solidFill>
                <a:latin typeface="Times New Roman"/>
                <a:cs typeface="Times New Roman"/>
              </a:rPr>
              <a:t>However</a:t>
            </a:r>
            <a:r>
              <a:rPr sz="2000" i="1" spc="65" dirty="0">
                <a:solidFill>
                  <a:srgbClr val="00AF50"/>
                </a:solidFill>
                <a:latin typeface="Times New Roman"/>
                <a:cs typeface="Times New Roman"/>
              </a:rPr>
              <a:t> </a:t>
            </a:r>
            <a:r>
              <a:rPr sz="2000" i="1" spc="-165" dirty="0">
                <a:solidFill>
                  <a:srgbClr val="00AF50"/>
                </a:solidFill>
                <a:latin typeface="Times New Roman"/>
                <a:cs typeface="Times New Roman"/>
              </a:rPr>
              <a:t>unsavoury</a:t>
            </a:r>
            <a:r>
              <a:rPr sz="2000" i="1" spc="40" dirty="0">
                <a:solidFill>
                  <a:srgbClr val="00AF50"/>
                </a:solidFill>
                <a:latin typeface="Times New Roman"/>
                <a:cs typeface="Times New Roman"/>
              </a:rPr>
              <a:t> </a:t>
            </a:r>
            <a:r>
              <a:rPr sz="2000" i="1" spc="-105" dirty="0">
                <a:solidFill>
                  <a:srgbClr val="00AF50"/>
                </a:solidFill>
                <a:latin typeface="Times New Roman"/>
                <a:cs typeface="Times New Roman"/>
              </a:rPr>
              <a:t>the</a:t>
            </a:r>
            <a:r>
              <a:rPr sz="2000" i="1" spc="-20" dirty="0">
                <a:solidFill>
                  <a:srgbClr val="00AF50"/>
                </a:solidFill>
                <a:latin typeface="Times New Roman"/>
                <a:cs typeface="Times New Roman"/>
              </a:rPr>
              <a:t> </a:t>
            </a:r>
            <a:r>
              <a:rPr sz="2000" i="1" spc="-220" dirty="0">
                <a:solidFill>
                  <a:srgbClr val="00AF50"/>
                </a:solidFill>
                <a:latin typeface="Times New Roman"/>
                <a:cs typeface="Times New Roman"/>
              </a:rPr>
              <a:t>procedure</a:t>
            </a:r>
            <a:r>
              <a:rPr sz="2000" i="1" spc="95" dirty="0">
                <a:solidFill>
                  <a:srgbClr val="00AF50"/>
                </a:solidFill>
                <a:latin typeface="Times New Roman"/>
                <a:cs typeface="Times New Roman"/>
              </a:rPr>
              <a:t> </a:t>
            </a:r>
            <a:r>
              <a:rPr sz="2000" i="1" spc="-155" dirty="0">
                <a:solidFill>
                  <a:srgbClr val="00AF50"/>
                </a:solidFill>
                <a:latin typeface="Times New Roman"/>
                <a:cs typeface="Times New Roman"/>
              </a:rPr>
              <a:t>may</a:t>
            </a:r>
            <a:r>
              <a:rPr sz="2000" i="1" spc="30" dirty="0">
                <a:solidFill>
                  <a:srgbClr val="00AF50"/>
                </a:solidFill>
                <a:latin typeface="Times New Roman"/>
                <a:cs typeface="Times New Roman"/>
              </a:rPr>
              <a:t> </a:t>
            </a:r>
            <a:r>
              <a:rPr sz="2000" i="1" spc="-185" dirty="0">
                <a:solidFill>
                  <a:srgbClr val="00AF50"/>
                </a:solidFill>
                <a:latin typeface="Times New Roman"/>
                <a:cs typeface="Times New Roman"/>
              </a:rPr>
              <a:t>appear</a:t>
            </a:r>
            <a:r>
              <a:rPr sz="2000" i="1" spc="60" dirty="0">
                <a:solidFill>
                  <a:srgbClr val="00AF50"/>
                </a:solidFill>
                <a:latin typeface="Times New Roman"/>
                <a:cs typeface="Times New Roman"/>
              </a:rPr>
              <a:t> </a:t>
            </a:r>
            <a:r>
              <a:rPr sz="2000" i="1" spc="-10" dirty="0">
                <a:solidFill>
                  <a:srgbClr val="00AF50"/>
                </a:solidFill>
                <a:latin typeface="Times New Roman"/>
                <a:cs typeface="Times New Roman"/>
              </a:rPr>
              <a:t>to</a:t>
            </a:r>
            <a:r>
              <a:rPr sz="2000" i="1" spc="30" dirty="0">
                <a:solidFill>
                  <a:srgbClr val="00AF50"/>
                </a:solidFill>
                <a:latin typeface="Times New Roman"/>
                <a:cs typeface="Times New Roman"/>
              </a:rPr>
              <a:t> </a:t>
            </a:r>
            <a:r>
              <a:rPr sz="2000" i="1" dirty="0">
                <a:solidFill>
                  <a:srgbClr val="00AF50"/>
                </a:solidFill>
                <a:latin typeface="Times New Roman"/>
                <a:cs typeface="Times New Roman"/>
              </a:rPr>
              <a:t>a</a:t>
            </a:r>
            <a:r>
              <a:rPr sz="2000" i="1" spc="45" dirty="0">
                <a:solidFill>
                  <a:srgbClr val="00AF50"/>
                </a:solidFill>
                <a:latin typeface="Times New Roman"/>
                <a:cs typeface="Times New Roman"/>
              </a:rPr>
              <a:t>  </a:t>
            </a:r>
            <a:r>
              <a:rPr sz="2000" i="1" spc="-145" dirty="0">
                <a:solidFill>
                  <a:srgbClr val="00AF50"/>
                </a:solidFill>
                <a:latin typeface="Times New Roman"/>
                <a:cs typeface="Times New Roman"/>
              </a:rPr>
              <a:t>judicial</a:t>
            </a:r>
            <a:r>
              <a:rPr sz="2000" i="1" spc="45" dirty="0">
                <a:solidFill>
                  <a:srgbClr val="00AF50"/>
                </a:solidFill>
                <a:latin typeface="Times New Roman"/>
                <a:cs typeface="Times New Roman"/>
              </a:rPr>
              <a:t> </a:t>
            </a:r>
            <a:r>
              <a:rPr sz="2000" i="1" spc="-95" dirty="0">
                <a:solidFill>
                  <a:srgbClr val="00AF50"/>
                </a:solidFill>
                <a:latin typeface="Times New Roman"/>
                <a:cs typeface="Times New Roman"/>
              </a:rPr>
              <a:t>mind,</a:t>
            </a:r>
            <a:r>
              <a:rPr sz="2000" i="1" spc="50" dirty="0">
                <a:solidFill>
                  <a:srgbClr val="00AF50"/>
                </a:solidFill>
                <a:latin typeface="Times New Roman"/>
                <a:cs typeface="Times New Roman"/>
              </a:rPr>
              <a:t> </a:t>
            </a:r>
            <a:r>
              <a:rPr sz="2000" i="1" spc="-180" dirty="0">
                <a:solidFill>
                  <a:srgbClr val="00AF50"/>
                </a:solidFill>
                <a:latin typeface="Times New Roman"/>
                <a:cs typeface="Times New Roman"/>
              </a:rPr>
              <a:t>these</a:t>
            </a:r>
            <a:r>
              <a:rPr sz="2000" i="1" spc="55" dirty="0">
                <a:solidFill>
                  <a:srgbClr val="00AF50"/>
                </a:solidFill>
                <a:latin typeface="Times New Roman"/>
                <a:cs typeface="Times New Roman"/>
              </a:rPr>
              <a:t> </a:t>
            </a:r>
            <a:r>
              <a:rPr sz="2000" i="1" spc="-160" dirty="0">
                <a:solidFill>
                  <a:srgbClr val="00AF50"/>
                </a:solidFill>
                <a:latin typeface="Times New Roman"/>
                <a:cs typeface="Times New Roman"/>
              </a:rPr>
              <a:t>are</a:t>
            </a:r>
            <a:r>
              <a:rPr sz="2000" i="1" spc="45" dirty="0">
                <a:solidFill>
                  <a:srgbClr val="00AF50"/>
                </a:solidFill>
                <a:latin typeface="Times New Roman"/>
                <a:cs typeface="Times New Roman"/>
              </a:rPr>
              <a:t> </a:t>
            </a:r>
            <a:r>
              <a:rPr sz="2000" i="1" spc="-150" dirty="0">
                <a:solidFill>
                  <a:srgbClr val="00AF50"/>
                </a:solidFill>
                <a:latin typeface="Times New Roman"/>
                <a:cs typeface="Times New Roman"/>
              </a:rPr>
              <a:t>facts</a:t>
            </a:r>
            <a:r>
              <a:rPr sz="2000" i="1" spc="45" dirty="0">
                <a:solidFill>
                  <a:srgbClr val="00AF50"/>
                </a:solidFill>
                <a:latin typeface="Times New Roman"/>
                <a:cs typeface="Times New Roman"/>
              </a:rPr>
              <a:t> </a:t>
            </a:r>
            <a:r>
              <a:rPr sz="2000" i="1" dirty="0">
                <a:solidFill>
                  <a:srgbClr val="00AF50"/>
                </a:solidFill>
                <a:latin typeface="Times New Roman"/>
                <a:cs typeface="Times New Roman"/>
              </a:rPr>
              <a:t>of</a:t>
            </a:r>
            <a:r>
              <a:rPr sz="2000" i="1" spc="380" dirty="0">
                <a:solidFill>
                  <a:srgbClr val="00AF50"/>
                </a:solidFill>
                <a:latin typeface="Times New Roman"/>
                <a:cs typeface="Times New Roman"/>
              </a:rPr>
              <a:t> </a:t>
            </a:r>
            <a:r>
              <a:rPr sz="2000" i="1" spc="-20" dirty="0">
                <a:solidFill>
                  <a:srgbClr val="00AF50"/>
                </a:solidFill>
                <a:latin typeface="Times New Roman"/>
                <a:cs typeface="Times New Roman"/>
              </a:rPr>
              <a:t>life 	</a:t>
            </a:r>
            <a:r>
              <a:rPr sz="2000" i="1" spc="-229" dirty="0">
                <a:solidFill>
                  <a:srgbClr val="00AF50"/>
                </a:solidFill>
                <a:latin typeface="Times New Roman"/>
                <a:cs typeface="Times New Roman"/>
              </a:rPr>
              <a:t>which</a:t>
            </a:r>
            <a:r>
              <a:rPr sz="2000" i="1" spc="10" dirty="0">
                <a:solidFill>
                  <a:srgbClr val="00AF50"/>
                </a:solidFill>
                <a:latin typeface="Times New Roman"/>
                <a:cs typeface="Times New Roman"/>
              </a:rPr>
              <a:t> </a:t>
            </a:r>
            <a:r>
              <a:rPr sz="2000" i="1" spc="-220" dirty="0">
                <a:solidFill>
                  <a:srgbClr val="00AF50"/>
                </a:solidFill>
                <a:latin typeface="Times New Roman"/>
                <a:cs typeface="Times New Roman"/>
              </a:rPr>
              <a:t>are</a:t>
            </a:r>
            <a:r>
              <a:rPr sz="2000" i="1" spc="20" dirty="0">
                <a:solidFill>
                  <a:srgbClr val="00AF50"/>
                </a:solidFill>
                <a:latin typeface="Times New Roman"/>
                <a:cs typeface="Times New Roman"/>
              </a:rPr>
              <a:t> </a:t>
            </a:r>
            <a:r>
              <a:rPr sz="2000" i="1" spc="-180" dirty="0">
                <a:solidFill>
                  <a:srgbClr val="00AF50"/>
                </a:solidFill>
                <a:latin typeface="Times New Roman"/>
                <a:cs typeface="Times New Roman"/>
              </a:rPr>
              <a:t>to</a:t>
            </a:r>
            <a:r>
              <a:rPr sz="2000" i="1" spc="25" dirty="0">
                <a:solidFill>
                  <a:srgbClr val="00AF50"/>
                </a:solidFill>
                <a:latin typeface="Times New Roman"/>
                <a:cs typeface="Times New Roman"/>
              </a:rPr>
              <a:t> </a:t>
            </a:r>
            <a:r>
              <a:rPr sz="2000" i="1" spc="-254" dirty="0">
                <a:solidFill>
                  <a:srgbClr val="00AF50"/>
                </a:solidFill>
                <a:latin typeface="Times New Roman"/>
                <a:cs typeface="Times New Roman"/>
              </a:rPr>
              <a:t>be</a:t>
            </a:r>
            <a:r>
              <a:rPr sz="2000" i="1" spc="15" dirty="0">
                <a:solidFill>
                  <a:srgbClr val="00AF50"/>
                </a:solidFill>
                <a:latin typeface="Times New Roman"/>
                <a:cs typeface="Times New Roman"/>
              </a:rPr>
              <a:t> </a:t>
            </a:r>
            <a:r>
              <a:rPr sz="2000" i="1" spc="-35" dirty="0">
                <a:solidFill>
                  <a:srgbClr val="00AF50"/>
                </a:solidFill>
                <a:latin typeface="Times New Roman"/>
                <a:cs typeface="Times New Roman"/>
              </a:rPr>
              <a:t>faced.</a:t>
            </a:r>
            <a:r>
              <a:rPr sz="2000" spc="-35" dirty="0">
                <a:latin typeface="Times New Roman"/>
                <a:cs typeface="Times New Roman"/>
              </a:rPr>
              <a:t>“</a:t>
            </a:r>
            <a:endParaRPr sz="2000" dirty="0">
              <a:latin typeface="Times New Roman"/>
              <a:cs typeface="Times New Roman"/>
            </a:endParaRPr>
          </a:p>
          <a:p>
            <a:pPr marL="182880" marR="5715" indent="-170815" algn="just">
              <a:lnSpc>
                <a:spcPct val="70000"/>
              </a:lnSpc>
              <a:spcBef>
                <a:spcPts val="805"/>
              </a:spcBef>
              <a:buFont typeface="Arial MT"/>
              <a:buChar char="•"/>
              <a:tabLst>
                <a:tab pos="184785" algn="l"/>
              </a:tabLst>
            </a:pPr>
            <a:r>
              <a:rPr sz="2000" dirty="0">
                <a:latin typeface="Times New Roman"/>
                <a:cs typeface="Times New Roman"/>
              </a:rPr>
              <a:t>In</a:t>
            </a:r>
            <a:r>
              <a:rPr sz="2000" spc="5" dirty="0">
                <a:latin typeface="Times New Roman"/>
                <a:cs typeface="Times New Roman"/>
              </a:rPr>
              <a:t> </a:t>
            </a:r>
            <a:r>
              <a:rPr sz="2000" b="1" dirty="0">
                <a:solidFill>
                  <a:srgbClr val="FF00FF"/>
                </a:solidFill>
                <a:latin typeface="Times New Roman"/>
                <a:cs typeface="Times New Roman"/>
              </a:rPr>
              <a:t>Swadeshi Cotton</a:t>
            </a:r>
            <a:r>
              <a:rPr sz="2000" b="1" spc="-5" dirty="0">
                <a:solidFill>
                  <a:srgbClr val="FF00FF"/>
                </a:solidFill>
                <a:latin typeface="Times New Roman"/>
                <a:cs typeface="Times New Roman"/>
              </a:rPr>
              <a:t> </a:t>
            </a:r>
            <a:r>
              <a:rPr sz="2000" b="1" dirty="0">
                <a:solidFill>
                  <a:srgbClr val="FF00FF"/>
                </a:solidFill>
                <a:latin typeface="Times New Roman"/>
                <a:cs typeface="Times New Roman"/>
              </a:rPr>
              <a:t>Mills</a:t>
            </a:r>
            <a:r>
              <a:rPr sz="2000" b="1" spc="15" dirty="0">
                <a:solidFill>
                  <a:srgbClr val="FF00FF"/>
                </a:solidFill>
                <a:latin typeface="Times New Roman"/>
                <a:cs typeface="Times New Roman"/>
              </a:rPr>
              <a:t> </a:t>
            </a:r>
            <a:r>
              <a:rPr sz="2000" b="1" dirty="0">
                <a:solidFill>
                  <a:srgbClr val="FF00FF"/>
                </a:solidFill>
                <a:latin typeface="Times New Roman"/>
                <a:cs typeface="Times New Roman"/>
              </a:rPr>
              <a:t>v.Union</a:t>
            </a:r>
            <a:r>
              <a:rPr sz="2000" b="1" spc="-5" dirty="0">
                <a:solidFill>
                  <a:srgbClr val="FF00FF"/>
                </a:solidFill>
                <a:latin typeface="Times New Roman"/>
                <a:cs typeface="Times New Roman"/>
              </a:rPr>
              <a:t> </a:t>
            </a:r>
            <a:r>
              <a:rPr sz="2000" b="1" dirty="0">
                <a:solidFill>
                  <a:srgbClr val="FF00FF"/>
                </a:solidFill>
                <a:latin typeface="Times New Roman"/>
                <a:cs typeface="Times New Roman"/>
              </a:rPr>
              <a:t>of</a:t>
            </a:r>
            <a:r>
              <a:rPr sz="2000" b="1" spc="245" dirty="0">
                <a:solidFill>
                  <a:srgbClr val="FF00FF"/>
                </a:solidFill>
                <a:latin typeface="Times New Roman"/>
                <a:cs typeface="Times New Roman"/>
              </a:rPr>
              <a:t> </a:t>
            </a:r>
            <a:r>
              <a:rPr sz="2000" b="1" dirty="0">
                <a:solidFill>
                  <a:srgbClr val="FF00FF"/>
                </a:solidFill>
                <a:latin typeface="Times New Roman"/>
                <a:cs typeface="Times New Roman"/>
              </a:rPr>
              <a:t>India</a:t>
            </a:r>
            <a:r>
              <a:rPr sz="2000" b="1" spc="15" dirty="0">
                <a:solidFill>
                  <a:srgbClr val="FF00FF"/>
                </a:solidFill>
                <a:latin typeface="Times New Roman"/>
                <a:cs typeface="Times New Roman"/>
              </a:rPr>
              <a:t> </a:t>
            </a:r>
            <a:r>
              <a:rPr sz="2000" spc="-55" dirty="0">
                <a:solidFill>
                  <a:srgbClr val="6F2F9F"/>
                </a:solidFill>
                <a:latin typeface="Times New Roman"/>
                <a:cs typeface="Times New Roman"/>
              </a:rPr>
              <a:t>[(1981)</a:t>
            </a:r>
            <a:r>
              <a:rPr sz="2000" spc="10" dirty="0">
                <a:solidFill>
                  <a:srgbClr val="6F2F9F"/>
                </a:solidFill>
                <a:latin typeface="Times New Roman"/>
                <a:cs typeface="Times New Roman"/>
              </a:rPr>
              <a:t> </a:t>
            </a:r>
            <a:r>
              <a:rPr sz="2000" dirty="0">
                <a:solidFill>
                  <a:srgbClr val="6F2F9F"/>
                </a:solidFill>
                <a:latin typeface="Times New Roman"/>
                <a:cs typeface="Times New Roman"/>
              </a:rPr>
              <a:t>1</a:t>
            </a:r>
            <a:r>
              <a:rPr sz="2000" spc="5" dirty="0">
                <a:solidFill>
                  <a:srgbClr val="6F2F9F"/>
                </a:solidFill>
                <a:latin typeface="Times New Roman"/>
                <a:cs typeface="Times New Roman"/>
              </a:rPr>
              <a:t> </a:t>
            </a:r>
            <a:r>
              <a:rPr sz="2000" spc="-40" dirty="0">
                <a:solidFill>
                  <a:srgbClr val="6F2F9F"/>
                </a:solidFill>
                <a:latin typeface="Times New Roman"/>
                <a:cs typeface="Times New Roman"/>
              </a:rPr>
              <a:t>SCC</a:t>
            </a:r>
            <a:r>
              <a:rPr sz="2000" spc="10" dirty="0">
                <a:solidFill>
                  <a:srgbClr val="6F2F9F"/>
                </a:solidFill>
                <a:latin typeface="Times New Roman"/>
                <a:cs typeface="Times New Roman"/>
              </a:rPr>
              <a:t> </a:t>
            </a:r>
            <a:r>
              <a:rPr sz="2000" spc="-45" dirty="0">
                <a:solidFill>
                  <a:srgbClr val="6F2F9F"/>
                </a:solidFill>
                <a:latin typeface="Times New Roman"/>
                <a:cs typeface="Times New Roman"/>
              </a:rPr>
              <a:t>664]</a:t>
            </a:r>
            <a:r>
              <a:rPr sz="2000" spc="5" dirty="0">
                <a:solidFill>
                  <a:srgbClr val="6F2F9F"/>
                </a:solidFill>
                <a:latin typeface="Times New Roman"/>
                <a:cs typeface="Times New Roman"/>
              </a:rPr>
              <a:t> </a:t>
            </a:r>
            <a:r>
              <a:rPr sz="2000" dirty="0">
                <a:latin typeface="Times New Roman"/>
                <a:cs typeface="Times New Roman"/>
              </a:rPr>
              <a:t>,an order</a:t>
            </a:r>
            <a:r>
              <a:rPr sz="2000" spc="15" dirty="0">
                <a:latin typeface="Times New Roman"/>
                <a:cs typeface="Times New Roman"/>
              </a:rPr>
              <a:t> </a:t>
            </a:r>
            <a:r>
              <a:rPr sz="2000" spc="-20" dirty="0">
                <a:latin typeface="Times New Roman"/>
                <a:cs typeface="Times New Roman"/>
              </a:rPr>
              <a:t>taking</a:t>
            </a:r>
            <a:r>
              <a:rPr sz="2000" spc="10" dirty="0">
                <a:latin typeface="Times New Roman"/>
                <a:cs typeface="Times New Roman"/>
              </a:rPr>
              <a:t> </a:t>
            </a:r>
            <a:r>
              <a:rPr sz="2000" spc="-20" dirty="0">
                <a:latin typeface="Times New Roman"/>
                <a:cs typeface="Times New Roman"/>
              </a:rPr>
              <a:t>over 	</a:t>
            </a:r>
            <a:r>
              <a:rPr sz="2000" dirty="0">
                <a:latin typeface="Times New Roman"/>
                <a:cs typeface="Times New Roman"/>
              </a:rPr>
              <a:t>the</a:t>
            </a:r>
            <a:r>
              <a:rPr sz="2000" spc="15" dirty="0">
                <a:latin typeface="Times New Roman"/>
                <a:cs typeface="Times New Roman"/>
              </a:rPr>
              <a:t> </a:t>
            </a:r>
            <a:r>
              <a:rPr sz="2000" spc="-20" dirty="0">
                <a:latin typeface="Times New Roman"/>
                <a:cs typeface="Times New Roman"/>
              </a:rPr>
              <a:t>management</a:t>
            </a:r>
            <a:r>
              <a:rPr sz="2000" spc="15" dirty="0">
                <a:latin typeface="Times New Roman"/>
                <a:cs typeface="Times New Roman"/>
              </a:rPr>
              <a:t> </a:t>
            </a:r>
            <a:r>
              <a:rPr sz="2000" dirty="0">
                <a:latin typeface="Times New Roman"/>
                <a:cs typeface="Times New Roman"/>
              </a:rPr>
              <a:t>of</a:t>
            </a:r>
            <a:r>
              <a:rPr sz="2000" spc="240" dirty="0">
                <a:latin typeface="Times New Roman"/>
                <a:cs typeface="Times New Roman"/>
              </a:rPr>
              <a:t> </a:t>
            </a:r>
            <a:r>
              <a:rPr sz="2000" dirty="0">
                <a:latin typeface="Times New Roman"/>
                <a:cs typeface="Times New Roman"/>
              </a:rPr>
              <a:t>a</a:t>
            </a:r>
            <a:r>
              <a:rPr sz="2000" spc="15" dirty="0">
                <a:latin typeface="Times New Roman"/>
                <a:cs typeface="Times New Roman"/>
              </a:rPr>
              <a:t> </a:t>
            </a:r>
            <a:r>
              <a:rPr sz="2000" spc="-20" dirty="0">
                <a:latin typeface="Times New Roman"/>
                <a:cs typeface="Times New Roman"/>
              </a:rPr>
              <a:t>company</a:t>
            </a:r>
            <a:r>
              <a:rPr sz="2000" spc="20" dirty="0">
                <a:latin typeface="Times New Roman"/>
                <a:cs typeface="Times New Roman"/>
              </a:rPr>
              <a:t> </a:t>
            </a:r>
            <a:r>
              <a:rPr sz="2000" dirty="0">
                <a:latin typeface="Times New Roman"/>
                <a:cs typeface="Times New Roman"/>
              </a:rPr>
              <a:t>by</a:t>
            </a:r>
            <a:r>
              <a:rPr sz="2000" spc="15" dirty="0">
                <a:latin typeface="Times New Roman"/>
                <a:cs typeface="Times New Roman"/>
              </a:rPr>
              <a:t> </a:t>
            </a:r>
            <a:r>
              <a:rPr sz="2000" dirty="0">
                <a:latin typeface="Times New Roman"/>
                <a:cs typeface="Times New Roman"/>
              </a:rPr>
              <a:t>the</a:t>
            </a:r>
            <a:r>
              <a:rPr sz="2000" spc="20" dirty="0">
                <a:latin typeface="Times New Roman"/>
                <a:cs typeface="Times New Roman"/>
              </a:rPr>
              <a:t> </a:t>
            </a:r>
            <a:r>
              <a:rPr sz="2000" dirty="0">
                <a:latin typeface="Times New Roman"/>
                <a:cs typeface="Times New Roman"/>
              </a:rPr>
              <a:t>Government</a:t>
            </a:r>
            <a:r>
              <a:rPr sz="2000" spc="25" dirty="0">
                <a:latin typeface="Times New Roman"/>
                <a:cs typeface="Times New Roman"/>
              </a:rPr>
              <a:t> </a:t>
            </a:r>
            <a:r>
              <a:rPr sz="2000" dirty="0">
                <a:latin typeface="Times New Roman"/>
                <a:cs typeface="Times New Roman"/>
              </a:rPr>
              <a:t>without</a:t>
            </a:r>
            <a:r>
              <a:rPr sz="2000" spc="20" dirty="0">
                <a:latin typeface="Times New Roman"/>
                <a:cs typeface="Times New Roman"/>
              </a:rPr>
              <a:t> </a:t>
            </a:r>
            <a:r>
              <a:rPr sz="2000" dirty="0">
                <a:latin typeface="Times New Roman"/>
                <a:cs typeface="Times New Roman"/>
              </a:rPr>
              <a:t>prior</a:t>
            </a:r>
            <a:r>
              <a:rPr sz="2000" spc="15" dirty="0">
                <a:latin typeface="Times New Roman"/>
                <a:cs typeface="Times New Roman"/>
              </a:rPr>
              <a:t> </a:t>
            </a:r>
            <a:r>
              <a:rPr sz="2000" dirty="0">
                <a:latin typeface="Times New Roman"/>
                <a:cs typeface="Times New Roman"/>
              </a:rPr>
              <a:t>notice</a:t>
            </a:r>
            <a:r>
              <a:rPr sz="2000" spc="20" dirty="0">
                <a:latin typeface="Times New Roman"/>
                <a:cs typeface="Times New Roman"/>
              </a:rPr>
              <a:t> </a:t>
            </a:r>
            <a:r>
              <a:rPr sz="2000" dirty="0">
                <a:latin typeface="Times New Roman"/>
                <a:cs typeface="Times New Roman"/>
              </a:rPr>
              <a:t>or</a:t>
            </a:r>
            <a:r>
              <a:rPr sz="2000" spc="15" dirty="0">
                <a:latin typeface="Times New Roman"/>
                <a:cs typeface="Times New Roman"/>
              </a:rPr>
              <a:t> </a:t>
            </a:r>
            <a:r>
              <a:rPr sz="2000" spc="-25" dirty="0">
                <a:latin typeface="Times New Roman"/>
                <a:cs typeface="Times New Roman"/>
              </a:rPr>
              <a:t>hearing</a:t>
            </a:r>
            <a:r>
              <a:rPr sz="2000" spc="20" dirty="0">
                <a:latin typeface="Times New Roman"/>
                <a:cs typeface="Times New Roman"/>
              </a:rPr>
              <a:t> </a:t>
            </a:r>
            <a:r>
              <a:rPr sz="2000" spc="-25" dirty="0">
                <a:latin typeface="Times New Roman"/>
                <a:cs typeface="Times New Roman"/>
              </a:rPr>
              <a:t>was</a:t>
            </a:r>
            <a:endParaRPr sz="2000" dirty="0">
              <a:latin typeface="Times New Roman"/>
              <a:cs typeface="Times New Roman"/>
            </a:endParaRPr>
          </a:p>
        </p:txBody>
      </p:sp>
      <p:sp>
        <p:nvSpPr>
          <p:cNvPr id="3" name="object 3"/>
          <p:cNvSpPr txBox="1"/>
          <p:nvPr/>
        </p:nvSpPr>
        <p:spPr>
          <a:xfrm>
            <a:off x="250952" y="2494914"/>
            <a:ext cx="8815705" cy="330835"/>
          </a:xfrm>
          <a:prstGeom prst="rect">
            <a:avLst/>
          </a:prstGeom>
        </p:spPr>
        <p:txBody>
          <a:bodyPr vert="horz" wrap="square" lIns="0" tIns="13335" rIns="0" bIns="0" rtlCol="0">
            <a:spAutoFit/>
          </a:bodyPr>
          <a:lstStyle/>
          <a:p>
            <a:pPr marL="12700">
              <a:lnSpc>
                <a:spcPct val="100000"/>
              </a:lnSpc>
              <a:spcBef>
                <a:spcPts val="105"/>
              </a:spcBef>
              <a:tabLst>
                <a:tab pos="5813425" algn="l"/>
              </a:tabLst>
            </a:pPr>
            <a:r>
              <a:rPr sz="2000" dirty="0">
                <a:latin typeface="Times New Roman"/>
                <a:cs typeface="Times New Roman"/>
              </a:rPr>
              <a:t>held</a:t>
            </a:r>
            <a:r>
              <a:rPr sz="2000" spc="295" dirty="0">
                <a:latin typeface="Times New Roman"/>
                <a:cs typeface="Times New Roman"/>
              </a:rPr>
              <a:t> </a:t>
            </a:r>
            <a:r>
              <a:rPr sz="2000" dirty="0">
                <a:latin typeface="Times New Roman"/>
                <a:cs typeface="Times New Roman"/>
              </a:rPr>
              <a:t>to</a:t>
            </a:r>
            <a:r>
              <a:rPr sz="2000" spc="295" dirty="0">
                <a:latin typeface="Times New Roman"/>
                <a:cs typeface="Times New Roman"/>
              </a:rPr>
              <a:t> </a:t>
            </a:r>
            <a:r>
              <a:rPr sz="2000" dirty="0">
                <a:latin typeface="Times New Roman"/>
                <a:cs typeface="Times New Roman"/>
              </a:rPr>
              <a:t>be</a:t>
            </a:r>
            <a:r>
              <a:rPr sz="2000" spc="295" dirty="0">
                <a:latin typeface="Times New Roman"/>
                <a:cs typeface="Times New Roman"/>
              </a:rPr>
              <a:t> </a:t>
            </a:r>
            <a:r>
              <a:rPr sz="2000" dirty="0">
                <a:latin typeface="Times New Roman"/>
                <a:cs typeface="Times New Roman"/>
              </a:rPr>
              <a:t>bad</a:t>
            </a:r>
            <a:r>
              <a:rPr sz="2000" spc="285" dirty="0">
                <a:latin typeface="Times New Roman"/>
                <a:cs typeface="Times New Roman"/>
              </a:rPr>
              <a:t> </a:t>
            </a:r>
            <a:r>
              <a:rPr sz="2000" dirty="0">
                <a:latin typeface="Times New Roman"/>
                <a:cs typeface="Times New Roman"/>
              </a:rPr>
              <a:t>and</a:t>
            </a:r>
            <a:r>
              <a:rPr sz="2000" spc="300" dirty="0">
                <a:latin typeface="Times New Roman"/>
                <a:cs typeface="Times New Roman"/>
              </a:rPr>
              <a:t> </a:t>
            </a:r>
            <a:r>
              <a:rPr sz="2000" dirty="0">
                <a:latin typeface="Times New Roman"/>
                <a:cs typeface="Times New Roman"/>
              </a:rPr>
              <a:t>contrary</a:t>
            </a:r>
            <a:r>
              <a:rPr sz="2000" spc="295" dirty="0">
                <a:latin typeface="Times New Roman"/>
                <a:cs typeface="Times New Roman"/>
              </a:rPr>
              <a:t> </a:t>
            </a:r>
            <a:r>
              <a:rPr sz="2000" dirty="0">
                <a:latin typeface="Times New Roman"/>
                <a:cs typeface="Times New Roman"/>
              </a:rPr>
              <a:t>to</a:t>
            </a:r>
            <a:r>
              <a:rPr sz="2000" spc="295" dirty="0">
                <a:latin typeface="Times New Roman"/>
                <a:cs typeface="Times New Roman"/>
              </a:rPr>
              <a:t> </a:t>
            </a:r>
            <a:r>
              <a:rPr sz="2000" spc="-20" dirty="0">
                <a:latin typeface="Times New Roman"/>
                <a:cs typeface="Times New Roman"/>
              </a:rPr>
              <a:t>law….</a:t>
            </a:r>
            <a:r>
              <a:rPr sz="2000" spc="-20" dirty="0">
                <a:solidFill>
                  <a:srgbClr val="3366CC"/>
                </a:solidFill>
                <a:latin typeface="Times New Roman"/>
                <a:cs typeface="Times New Roman"/>
              </a:rPr>
              <a:t>The</a:t>
            </a:r>
            <a:r>
              <a:rPr sz="2000" spc="295" dirty="0">
                <a:solidFill>
                  <a:srgbClr val="3366CC"/>
                </a:solidFill>
                <a:latin typeface="Times New Roman"/>
                <a:cs typeface="Times New Roman"/>
              </a:rPr>
              <a:t> </a:t>
            </a:r>
            <a:r>
              <a:rPr sz="2000" spc="-10" dirty="0">
                <a:solidFill>
                  <a:srgbClr val="3366CC"/>
                </a:solidFill>
                <a:latin typeface="Times New Roman"/>
                <a:cs typeface="Times New Roman"/>
              </a:rPr>
              <a:t>judgment</a:t>
            </a:r>
            <a:r>
              <a:rPr sz="2000" dirty="0">
                <a:solidFill>
                  <a:srgbClr val="3366CC"/>
                </a:solidFill>
                <a:latin typeface="Times New Roman"/>
                <a:cs typeface="Times New Roman"/>
              </a:rPr>
              <a:t>	</a:t>
            </a:r>
            <a:r>
              <a:rPr sz="2000" spc="-10" dirty="0">
                <a:solidFill>
                  <a:srgbClr val="3366CC"/>
                </a:solidFill>
                <a:latin typeface="Times New Roman"/>
                <a:cs typeface="Times New Roman"/>
              </a:rPr>
              <a:t>emphasized</a:t>
            </a:r>
            <a:r>
              <a:rPr sz="2000" spc="285" dirty="0">
                <a:solidFill>
                  <a:srgbClr val="3366CC"/>
                </a:solidFill>
                <a:latin typeface="Times New Roman"/>
                <a:cs typeface="Times New Roman"/>
              </a:rPr>
              <a:t> </a:t>
            </a:r>
            <a:r>
              <a:rPr sz="2000" dirty="0">
                <a:solidFill>
                  <a:srgbClr val="3366CC"/>
                </a:solidFill>
                <a:latin typeface="Times New Roman"/>
                <a:cs typeface="Times New Roman"/>
              </a:rPr>
              <a:t>the</a:t>
            </a:r>
            <a:r>
              <a:rPr sz="2000" spc="280" dirty="0">
                <a:solidFill>
                  <a:srgbClr val="3366CC"/>
                </a:solidFill>
                <a:latin typeface="Times New Roman"/>
                <a:cs typeface="Times New Roman"/>
              </a:rPr>
              <a:t> </a:t>
            </a:r>
            <a:r>
              <a:rPr sz="2000" dirty="0">
                <a:solidFill>
                  <a:srgbClr val="3366CC"/>
                </a:solidFill>
                <a:latin typeface="Times New Roman"/>
                <a:cs typeface="Times New Roman"/>
              </a:rPr>
              <a:t>need</a:t>
            </a:r>
            <a:r>
              <a:rPr sz="2000" spc="280" dirty="0">
                <a:solidFill>
                  <a:srgbClr val="3366CC"/>
                </a:solidFill>
                <a:latin typeface="Times New Roman"/>
                <a:cs typeface="Times New Roman"/>
              </a:rPr>
              <a:t> </a:t>
            </a:r>
            <a:r>
              <a:rPr sz="2000" dirty="0">
                <a:solidFill>
                  <a:srgbClr val="3366CC"/>
                </a:solidFill>
                <a:latin typeface="Times New Roman"/>
                <a:cs typeface="Times New Roman"/>
              </a:rPr>
              <a:t>for</a:t>
            </a:r>
            <a:r>
              <a:rPr sz="2000" spc="280" dirty="0">
                <a:solidFill>
                  <a:srgbClr val="3366CC"/>
                </a:solidFill>
                <a:latin typeface="Times New Roman"/>
                <a:cs typeface="Times New Roman"/>
              </a:rPr>
              <a:t> </a:t>
            </a:r>
            <a:r>
              <a:rPr sz="2000" spc="-25" dirty="0">
                <a:solidFill>
                  <a:srgbClr val="3366CC"/>
                </a:solidFill>
                <a:latin typeface="Times New Roman"/>
                <a:cs typeface="Times New Roman"/>
              </a:rPr>
              <a:t>the</a:t>
            </a:r>
            <a:endParaRPr sz="2000" dirty="0">
              <a:latin typeface="Times New Roman"/>
              <a:cs typeface="Times New Roman"/>
            </a:endParaRPr>
          </a:p>
        </p:txBody>
      </p:sp>
      <p:sp>
        <p:nvSpPr>
          <p:cNvPr id="4" name="object 4"/>
          <p:cNvSpPr txBox="1"/>
          <p:nvPr/>
        </p:nvSpPr>
        <p:spPr>
          <a:xfrm>
            <a:off x="250952" y="2708275"/>
            <a:ext cx="8815705" cy="330835"/>
          </a:xfrm>
          <a:prstGeom prst="rect">
            <a:avLst/>
          </a:prstGeom>
        </p:spPr>
        <p:txBody>
          <a:bodyPr vert="horz" wrap="square" lIns="0" tIns="13335" rIns="0" bIns="0" rtlCol="0">
            <a:spAutoFit/>
          </a:bodyPr>
          <a:lstStyle/>
          <a:p>
            <a:pPr marL="12700">
              <a:lnSpc>
                <a:spcPct val="100000"/>
              </a:lnSpc>
              <a:spcBef>
                <a:spcPts val="105"/>
              </a:spcBef>
            </a:pPr>
            <a:r>
              <a:rPr sz="2000" dirty="0">
                <a:solidFill>
                  <a:srgbClr val="3366CC"/>
                </a:solidFill>
                <a:latin typeface="Times New Roman"/>
                <a:cs typeface="Times New Roman"/>
              </a:rPr>
              <a:t>government</a:t>
            </a:r>
            <a:r>
              <a:rPr sz="2000" spc="5" dirty="0">
                <a:solidFill>
                  <a:srgbClr val="3366CC"/>
                </a:solidFill>
                <a:latin typeface="Times New Roman"/>
                <a:cs typeface="Times New Roman"/>
              </a:rPr>
              <a:t> </a:t>
            </a:r>
            <a:r>
              <a:rPr sz="2000" dirty="0">
                <a:solidFill>
                  <a:srgbClr val="3366CC"/>
                </a:solidFill>
                <a:latin typeface="Times New Roman"/>
                <a:cs typeface="Times New Roman"/>
              </a:rPr>
              <a:t>to</a:t>
            </a:r>
            <a:r>
              <a:rPr sz="2000" spc="-15" dirty="0">
                <a:solidFill>
                  <a:srgbClr val="3366CC"/>
                </a:solidFill>
                <a:latin typeface="Times New Roman"/>
                <a:cs typeface="Times New Roman"/>
              </a:rPr>
              <a:t> </a:t>
            </a:r>
            <a:r>
              <a:rPr sz="2000" dirty="0">
                <a:solidFill>
                  <a:srgbClr val="3366CC"/>
                </a:solidFill>
                <a:latin typeface="Times New Roman"/>
                <a:cs typeface="Times New Roman"/>
              </a:rPr>
              <a:t>adhere</a:t>
            </a:r>
            <a:r>
              <a:rPr sz="2000" spc="5" dirty="0">
                <a:solidFill>
                  <a:srgbClr val="3366CC"/>
                </a:solidFill>
                <a:latin typeface="Times New Roman"/>
                <a:cs typeface="Times New Roman"/>
              </a:rPr>
              <a:t> </a:t>
            </a:r>
            <a:r>
              <a:rPr sz="2000" dirty="0">
                <a:solidFill>
                  <a:srgbClr val="3366CC"/>
                </a:solidFill>
                <a:latin typeface="Times New Roman"/>
                <a:cs typeface="Times New Roman"/>
              </a:rPr>
              <a:t>to</a:t>
            </a:r>
            <a:r>
              <a:rPr sz="2000" spc="-15" dirty="0">
                <a:solidFill>
                  <a:srgbClr val="3366CC"/>
                </a:solidFill>
                <a:latin typeface="Times New Roman"/>
                <a:cs typeface="Times New Roman"/>
              </a:rPr>
              <a:t> </a:t>
            </a:r>
            <a:r>
              <a:rPr sz="2000" dirty="0">
                <a:solidFill>
                  <a:srgbClr val="3366CC"/>
                </a:solidFill>
                <a:latin typeface="Times New Roman"/>
                <a:cs typeface="Times New Roman"/>
              </a:rPr>
              <a:t>the</a:t>
            </a:r>
            <a:r>
              <a:rPr sz="2000" spc="5" dirty="0">
                <a:solidFill>
                  <a:srgbClr val="3366CC"/>
                </a:solidFill>
                <a:latin typeface="Times New Roman"/>
                <a:cs typeface="Times New Roman"/>
              </a:rPr>
              <a:t> </a:t>
            </a:r>
            <a:r>
              <a:rPr sz="2000" spc="-25" dirty="0">
                <a:solidFill>
                  <a:srgbClr val="3366CC"/>
                </a:solidFill>
                <a:latin typeface="Times New Roman"/>
                <a:cs typeface="Times New Roman"/>
              </a:rPr>
              <a:t>principles</a:t>
            </a:r>
            <a:r>
              <a:rPr sz="2000" spc="-10" dirty="0">
                <a:solidFill>
                  <a:srgbClr val="3366CC"/>
                </a:solidFill>
                <a:latin typeface="Times New Roman"/>
                <a:cs typeface="Times New Roman"/>
              </a:rPr>
              <a:t> </a:t>
            </a:r>
            <a:r>
              <a:rPr sz="2000" dirty="0">
                <a:solidFill>
                  <a:srgbClr val="3366CC"/>
                </a:solidFill>
                <a:latin typeface="Times New Roman"/>
                <a:cs typeface="Times New Roman"/>
              </a:rPr>
              <a:t>of</a:t>
            </a:r>
            <a:r>
              <a:rPr sz="2000" spc="215" dirty="0">
                <a:solidFill>
                  <a:srgbClr val="3366CC"/>
                </a:solidFill>
                <a:latin typeface="Times New Roman"/>
                <a:cs typeface="Times New Roman"/>
              </a:rPr>
              <a:t> </a:t>
            </a:r>
            <a:r>
              <a:rPr sz="2000" spc="-10" dirty="0">
                <a:solidFill>
                  <a:srgbClr val="3366CC"/>
                </a:solidFill>
                <a:latin typeface="Times New Roman"/>
                <a:cs typeface="Times New Roman"/>
              </a:rPr>
              <a:t>natural</a:t>
            </a:r>
            <a:r>
              <a:rPr sz="2000" spc="-5" dirty="0">
                <a:solidFill>
                  <a:srgbClr val="3366CC"/>
                </a:solidFill>
                <a:latin typeface="Times New Roman"/>
                <a:cs typeface="Times New Roman"/>
              </a:rPr>
              <a:t> </a:t>
            </a:r>
            <a:r>
              <a:rPr sz="2000" spc="-35" dirty="0">
                <a:solidFill>
                  <a:srgbClr val="3366CC"/>
                </a:solidFill>
                <a:latin typeface="Times New Roman"/>
                <a:cs typeface="Times New Roman"/>
              </a:rPr>
              <a:t>justice,</a:t>
            </a:r>
            <a:r>
              <a:rPr sz="2000" spc="-15" dirty="0">
                <a:solidFill>
                  <a:srgbClr val="3366CC"/>
                </a:solidFill>
                <a:latin typeface="Times New Roman"/>
                <a:cs typeface="Times New Roman"/>
              </a:rPr>
              <a:t> </a:t>
            </a:r>
            <a:r>
              <a:rPr sz="2000" spc="-10" dirty="0">
                <a:solidFill>
                  <a:srgbClr val="3366CC"/>
                </a:solidFill>
                <a:latin typeface="Times New Roman"/>
                <a:cs typeface="Times New Roman"/>
              </a:rPr>
              <a:t>which</a:t>
            </a:r>
            <a:r>
              <a:rPr sz="2000" spc="-5" dirty="0">
                <a:solidFill>
                  <a:srgbClr val="3366CC"/>
                </a:solidFill>
                <a:latin typeface="Times New Roman"/>
                <a:cs typeface="Times New Roman"/>
              </a:rPr>
              <a:t> </a:t>
            </a:r>
            <a:r>
              <a:rPr sz="2000" spc="-20" dirty="0">
                <a:solidFill>
                  <a:srgbClr val="3366CC"/>
                </a:solidFill>
                <a:latin typeface="Times New Roman"/>
                <a:cs typeface="Times New Roman"/>
              </a:rPr>
              <a:t>include</a:t>
            </a:r>
            <a:r>
              <a:rPr sz="2000" spc="5" dirty="0">
                <a:solidFill>
                  <a:srgbClr val="3366CC"/>
                </a:solidFill>
                <a:latin typeface="Times New Roman"/>
                <a:cs typeface="Times New Roman"/>
              </a:rPr>
              <a:t> </a:t>
            </a:r>
            <a:r>
              <a:rPr sz="2000" spc="-25" dirty="0">
                <a:solidFill>
                  <a:srgbClr val="3366CC"/>
                </a:solidFill>
                <a:latin typeface="Times New Roman"/>
                <a:cs typeface="Times New Roman"/>
              </a:rPr>
              <a:t>providing</a:t>
            </a:r>
            <a:r>
              <a:rPr sz="2000" dirty="0">
                <a:solidFill>
                  <a:srgbClr val="3366CC"/>
                </a:solidFill>
                <a:latin typeface="Times New Roman"/>
                <a:cs typeface="Times New Roman"/>
              </a:rPr>
              <a:t> a </a:t>
            </a:r>
            <a:r>
              <a:rPr sz="2000" spc="-20" dirty="0">
                <a:solidFill>
                  <a:srgbClr val="3366CC"/>
                </a:solidFill>
                <a:latin typeface="Times New Roman"/>
                <a:cs typeface="Times New Roman"/>
              </a:rPr>
              <a:t>fair</a:t>
            </a:r>
            <a:endParaRPr sz="2000">
              <a:latin typeface="Times New Roman"/>
              <a:cs typeface="Times New Roman"/>
            </a:endParaRPr>
          </a:p>
        </p:txBody>
      </p:sp>
      <p:sp>
        <p:nvSpPr>
          <p:cNvPr id="5" name="object 5"/>
          <p:cNvSpPr txBox="1"/>
          <p:nvPr/>
        </p:nvSpPr>
        <p:spPr>
          <a:xfrm>
            <a:off x="78739" y="2921635"/>
            <a:ext cx="8987790" cy="3632835"/>
          </a:xfrm>
          <a:prstGeom prst="rect">
            <a:avLst/>
          </a:prstGeom>
        </p:spPr>
        <p:txBody>
          <a:bodyPr vert="horz" wrap="square" lIns="0" tIns="104775" rIns="0" bIns="0" rtlCol="0">
            <a:spAutoFit/>
          </a:bodyPr>
          <a:lstStyle/>
          <a:p>
            <a:pPr marL="184785" marR="5080" algn="just">
              <a:lnSpc>
                <a:spcPct val="70000"/>
              </a:lnSpc>
              <a:spcBef>
                <a:spcPts val="825"/>
              </a:spcBef>
            </a:pPr>
            <a:r>
              <a:rPr sz="2000" dirty="0">
                <a:solidFill>
                  <a:srgbClr val="3366CC"/>
                </a:solidFill>
                <a:latin typeface="Times New Roman"/>
                <a:cs typeface="Times New Roman"/>
              </a:rPr>
              <a:t>hearing,</a:t>
            </a:r>
            <a:r>
              <a:rPr sz="2000" spc="125" dirty="0">
                <a:solidFill>
                  <a:srgbClr val="3366CC"/>
                </a:solidFill>
                <a:latin typeface="Times New Roman"/>
                <a:cs typeface="Times New Roman"/>
              </a:rPr>
              <a:t> </a:t>
            </a:r>
            <a:r>
              <a:rPr sz="2000" dirty="0">
                <a:solidFill>
                  <a:srgbClr val="3366CC"/>
                </a:solidFill>
                <a:latin typeface="Times New Roman"/>
                <a:cs typeface="Times New Roman"/>
              </a:rPr>
              <a:t>unbiased</a:t>
            </a:r>
            <a:r>
              <a:rPr sz="2000" spc="120" dirty="0">
                <a:solidFill>
                  <a:srgbClr val="3366CC"/>
                </a:solidFill>
                <a:latin typeface="Times New Roman"/>
                <a:cs typeface="Times New Roman"/>
              </a:rPr>
              <a:t> </a:t>
            </a:r>
            <a:r>
              <a:rPr sz="2000" spc="-55" dirty="0">
                <a:solidFill>
                  <a:srgbClr val="3366CC"/>
                </a:solidFill>
                <a:latin typeface="Times New Roman"/>
                <a:cs typeface="Times New Roman"/>
              </a:rPr>
              <a:t>decision-</a:t>
            </a:r>
            <a:r>
              <a:rPr sz="2000" dirty="0">
                <a:solidFill>
                  <a:srgbClr val="3366CC"/>
                </a:solidFill>
                <a:latin typeface="Times New Roman"/>
                <a:cs typeface="Times New Roman"/>
              </a:rPr>
              <a:t>making,</a:t>
            </a:r>
            <a:r>
              <a:rPr sz="2000" spc="125" dirty="0">
                <a:solidFill>
                  <a:srgbClr val="3366CC"/>
                </a:solidFill>
                <a:latin typeface="Times New Roman"/>
                <a:cs typeface="Times New Roman"/>
              </a:rPr>
              <a:t> </a:t>
            </a:r>
            <a:r>
              <a:rPr sz="2000" dirty="0">
                <a:solidFill>
                  <a:srgbClr val="3366CC"/>
                </a:solidFill>
                <a:latin typeface="Times New Roman"/>
                <a:cs typeface="Times New Roman"/>
              </a:rPr>
              <a:t>and</a:t>
            </a:r>
            <a:r>
              <a:rPr sz="2000" spc="120" dirty="0">
                <a:solidFill>
                  <a:srgbClr val="3366CC"/>
                </a:solidFill>
                <a:latin typeface="Times New Roman"/>
                <a:cs typeface="Times New Roman"/>
              </a:rPr>
              <a:t> </a:t>
            </a:r>
            <a:r>
              <a:rPr sz="2000" dirty="0">
                <a:solidFill>
                  <a:srgbClr val="3366CC"/>
                </a:solidFill>
                <a:latin typeface="Times New Roman"/>
                <a:cs typeface="Times New Roman"/>
              </a:rPr>
              <a:t>presenting</a:t>
            </a:r>
            <a:r>
              <a:rPr sz="2000" spc="130" dirty="0">
                <a:solidFill>
                  <a:srgbClr val="3366CC"/>
                </a:solidFill>
                <a:latin typeface="Times New Roman"/>
                <a:cs typeface="Times New Roman"/>
              </a:rPr>
              <a:t> </a:t>
            </a:r>
            <a:r>
              <a:rPr sz="2000" dirty="0">
                <a:solidFill>
                  <a:srgbClr val="3366CC"/>
                </a:solidFill>
                <a:latin typeface="Times New Roman"/>
                <a:cs typeface="Times New Roman"/>
              </a:rPr>
              <a:t>proper</a:t>
            </a:r>
            <a:r>
              <a:rPr sz="2000" spc="125" dirty="0">
                <a:solidFill>
                  <a:srgbClr val="3366CC"/>
                </a:solidFill>
                <a:latin typeface="Times New Roman"/>
                <a:cs typeface="Times New Roman"/>
              </a:rPr>
              <a:t> </a:t>
            </a:r>
            <a:r>
              <a:rPr sz="2000" dirty="0">
                <a:solidFill>
                  <a:srgbClr val="3366CC"/>
                </a:solidFill>
                <a:latin typeface="Times New Roman"/>
                <a:cs typeface="Times New Roman"/>
              </a:rPr>
              <a:t>evidence</a:t>
            </a:r>
            <a:r>
              <a:rPr sz="2000" spc="135" dirty="0">
                <a:solidFill>
                  <a:srgbClr val="3366CC"/>
                </a:solidFill>
                <a:latin typeface="Times New Roman"/>
                <a:cs typeface="Times New Roman"/>
              </a:rPr>
              <a:t> </a:t>
            </a:r>
            <a:r>
              <a:rPr sz="2000" dirty="0">
                <a:solidFill>
                  <a:srgbClr val="3366CC"/>
                </a:solidFill>
                <a:latin typeface="Times New Roman"/>
                <a:cs typeface="Times New Roman"/>
              </a:rPr>
              <a:t>before</a:t>
            </a:r>
            <a:r>
              <a:rPr sz="2000" spc="135" dirty="0">
                <a:solidFill>
                  <a:srgbClr val="3366CC"/>
                </a:solidFill>
                <a:latin typeface="Times New Roman"/>
                <a:cs typeface="Times New Roman"/>
              </a:rPr>
              <a:t> </a:t>
            </a:r>
            <a:r>
              <a:rPr sz="2000" dirty="0">
                <a:solidFill>
                  <a:srgbClr val="3366CC"/>
                </a:solidFill>
                <a:latin typeface="Times New Roman"/>
                <a:cs typeface="Times New Roman"/>
              </a:rPr>
              <a:t>taking</a:t>
            </a:r>
            <a:r>
              <a:rPr sz="2000" spc="125" dirty="0">
                <a:solidFill>
                  <a:srgbClr val="3366CC"/>
                </a:solidFill>
                <a:latin typeface="Times New Roman"/>
                <a:cs typeface="Times New Roman"/>
              </a:rPr>
              <a:t> </a:t>
            </a:r>
            <a:r>
              <a:rPr sz="2000" spc="-25" dirty="0">
                <a:solidFill>
                  <a:srgbClr val="3366CC"/>
                </a:solidFill>
                <a:latin typeface="Times New Roman"/>
                <a:cs typeface="Times New Roman"/>
              </a:rPr>
              <a:t>any </a:t>
            </a:r>
            <a:r>
              <a:rPr sz="2000" spc="-20" dirty="0">
                <a:solidFill>
                  <a:srgbClr val="3366CC"/>
                </a:solidFill>
                <a:latin typeface="Times New Roman"/>
                <a:cs typeface="Times New Roman"/>
              </a:rPr>
              <a:t>action</a:t>
            </a:r>
            <a:r>
              <a:rPr sz="2000" spc="-70" dirty="0">
                <a:solidFill>
                  <a:srgbClr val="3366CC"/>
                </a:solidFill>
                <a:latin typeface="Times New Roman"/>
                <a:cs typeface="Times New Roman"/>
              </a:rPr>
              <a:t> </a:t>
            </a:r>
            <a:r>
              <a:rPr sz="2000" spc="-40" dirty="0">
                <a:solidFill>
                  <a:srgbClr val="3366CC"/>
                </a:solidFill>
                <a:latin typeface="Times New Roman"/>
                <a:cs typeface="Times New Roman"/>
              </a:rPr>
              <a:t>against</a:t>
            </a:r>
            <a:r>
              <a:rPr sz="2000" spc="-70" dirty="0">
                <a:solidFill>
                  <a:srgbClr val="3366CC"/>
                </a:solidFill>
                <a:latin typeface="Times New Roman"/>
                <a:cs typeface="Times New Roman"/>
              </a:rPr>
              <a:t> </a:t>
            </a:r>
            <a:r>
              <a:rPr sz="2000" dirty="0">
                <a:solidFill>
                  <a:srgbClr val="3366CC"/>
                </a:solidFill>
                <a:latin typeface="Times New Roman"/>
                <a:cs typeface="Times New Roman"/>
              </a:rPr>
              <a:t>a</a:t>
            </a:r>
            <a:r>
              <a:rPr sz="2000" spc="-60" dirty="0">
                <a:solidFill>
                  <a:srgbClr val="3366CC"/>
                </a:solidFill>
                <a:latin typeface="Times New Roman"/>
                <a:cs typeface="Times New Roman"/>
              </a:rPr>
              <a:t> </a:t>
            </a:r>
            <a:r>
              <a:rPr sz="2000" spc="-10" dirty="0">
                <a:solidFill>
                  <a:srgbClr val="3366CC"/>
                </a:solidFill>
                <a:latin typeface="Times New Roman"/>
                <a:cs typeface="Times New Roman"/>
              </a:rPr>
              <a:t>company.</a:t>
            </a:r>
            <a:endParaRPr sz="2000" dirty="0">
              <a:latin typeface="Times New Roman"/>
              <a:cs typeface="Times New Roman"/>
            </a:endParaRPr>
          </a:p>
          <a:p>
            <a:pPr marL="182880" marR="5080" indent="-170815" algn="just">
              <a:lnSpc>
                <a:spcPct val="70000"/>
              </a:lnSpc>
              <a:spcBef>
                <a:spcPts val="790"/>
              </a:spcBef>
              <a:buFont typeface="Arial MT"/>
              <a:buChar char="•"/>
              <a:tabLst>
                <a:tab pos="184785" algn="l"/>
              </a:tabLst>
            </a:pPr>
            <a:r>
              <a:rPr sz="2000" b="1" dirty="0">
                <a:solidFill>
                  <a:srgbClr val="FF00FF"/>
                </a:solidFill>
                <a:latin typeface="Times New Roman"/>
                <a:cs typeface="Times New Roman"/>
              </a:rPr>
              <a:t>The</a:t>
            </a:r>
            <a:r>
              <a:rPr sz="2000" b="1" spc="20" dirty="0">
                <a:solidFill>
                  <a:srgbClr val="FF00FF"/>
                </a:solidFill>
                <a:latin typeface="Times New Roman"/>
                <a:cs typeface="Times New Roman"/>
              </a:rPr>
              <a:t>  </a:t>
            </a:r>
            <a:r>
              <a:rPr sz="2000" b="1" dirty="0">
                <a:solidFill>
                  <a:srgbClr val="FF00FF"/>
                </a:solidFill>
                <a:latin typeface="Times New Roman"/>
                <a:cs typeface="Times New Roman"/>
              </a:rPr>
              <a:t>Chairman,SBI</a:t>
            </a:r>
            <a:r>
              <a:rPr sz="2000" b="1" spc="15" dirty="0">
                <a:solidFill>
                  <a:srgbClr val="FF00FF"/>
                </a:solidFill>
                <a:latin typeface="Times New Roman"/>
                <a:cs typeface="Times New Roman"/>
              </a:rPr>
              <a:t>  </a:t>
            </a:r>
            <a:r>
              <a:rPr sz="2000" b="1" dirty="0">
                <a:solidFill>
                  <a:srgbClr val="FF00FF"/>
                </a:solidFill>
                <a:latin typeface="Times New Roman"/>
                <a:cs typeface="Times New Roman"/>
              </a:rPr>
              <a:t>and</a:t>
            </a:r>
            <a:r>
              <a:rPr sz="2000" b="1" spc="30" dirty="0">
                <a:solidFill>
                  <a:srgbClr val="FF00FF"/>
                </a:solidFill>
                <a:latin typeface="Times New Roman"/>
                <a:cs typeface="Times New Roman"/>
              </a:rPr>
              <a:t>  </a:t>
            </a:r>
            <a:r>
              <a:rPr sz="2000" b="1" dirty="0">
                <a:solidFill>
                  <a:srgbClr val="FF00FF"/>
                </a:solidFill>
                <a:latin typeface="Times New Roman"/>
                <a:cs typeface="Times New Roman"/>
              </a:rPr>
              <a:t>another</a:t>
            </a:r>
            <a:r>
              <a:rPr sz="2000" b="1" spc="20" dirty="0">
                <a:solidFill>
                  <a:srgbClr val="FF00FF"/>
                </a:solidFill>
                <a:latin typeface="Times New Roman"/>
                <a:cs typeface="Times New Roman"/>
              </a:rPr>
              <a:t>  </a:t>
            </a:r>
            <a:r>
              <a:rPr sz="2000" b="1" dirty="0">
                <a:solidFill>
                  <a:srgbClr val="FF00FF"/>
                </a:solidFill>
                <a:latin typeface="Times New Roman"/>
                <a:cs typeface="Times New Roman"/>
              </a:rPr>
              <a:t>v.</a:t>
            </a:r>
            <a:r>
              <a:rPr sz="2000" b="1" spc="25" dirty="0">
                <a:solidFill>
                  <a:srgbClr val="FF00FF"/>
                </a:solidFill>
                <a:latin typeface="Times New Roman"/>
                <a:cs typeface="Times New Roman"/>
              </a:rPr>
              <a:t>  </a:t>
            </a:r>
            <a:r>
              <a:rPr sz="2000" b="1" dirty="0">
                <a:solidFill>
                  <a:srgbClr val="FF00FF"/>
                </a:solidFill>
                <a:latin typeface="Times New Roman"/>
                <a:cs typeface="Times New Roman"/>
              </a:rPr>
              <a:t>M.J.James</a:t>
            </a:r>
            <a:r>
              <a:rPr sz="2000" b="1" spc="30" dirty="0">
                <a:solidFill>
                  <a:srgbClr val="FF00FF"/>
                </a:solidFill>
                <a:latin typeface="Times New Roman"/>
                <a:cs typeface="Times New Roman"/>
              </a:rPr>
              <a:t>  </a:t>
            </a:r>
            <a:r>
              <a:rPr sz="2000" dirty="0">
                <a:solidFill>
                  <a:srgbClr val="0033CC"/>
                </a:solidFill>
                <a:latin typeface="Times New Roman"/>
                <a:cs typeface="Times New Roman"/>
              </a:rPr>
              <a:t>(SC,16</a:t>
            </a:r>
            <a:r>
              <a:rPr sz="2000" spc="25" dirty="0">
                <a:solidFill>
                  <a:srgbClr val="0033CC"/>
                </a:solidFill>
                <a:latin typeface="Times New Roman"/>
                <a:cs typeface="Times New Roman"/>
              </a:rPr>
              <a:t>  </a:t>
            </a:r>
            <a:r>
              <a:rPr sz="2000" dirty="0">
                <a:solidFill>
                  <a:srgbClr val="0033CC"/>
                </a:solidFill>
                <a:latin typeface="Times New Roman"/>
                <a:cs typeface="Times New Roman"/>
              </a:rPr>
              <a:t>November,</a:t>
            </a:r>
            <a:r>
              <a:rPr sz="2000" spc="25" dirty="0">
                <a:solidFill>
                  <a:srgbClr val="0033CC"/>
                </a:solidFill>
                <a:latin typeface="Times New Roman"/>
                <a:cs typeface="Times New Roman"/>
              </a:rPr>
              <a:t>  </a:t>
            </a:r>
            <a:r>
              <a:rPr sz="2000" dirty="0">
                <a:solidFill>
                  <a:srgbClr val="0033CC"/>
                </a:solidFill>
                <a:latin typeface="Times New Roman"/>
                <a:cs typeface="Times New Roman"/>
              </a:rPr>
              <a:t>2021)-</a:t>
            </a:r>
            <a:r>
              <a:rPr sz="2000" spc="25" dirty="0">
                <a:solidFill>
                  <a:srgbClr val="0033CC"/>
                </a:solidFill>
                <a:latin typeface="Times New Roman"/>
                <a:cs typeface="Times New Roman"/>
              </a:rPr>
              <a:t>  </a:t>
            </a:r>
            <a:r>
              <a:rPr sz="2000" spc="-25" dirty="0">
                <a:solidFill>
                  <a:srgbClr val="00AF50"/>
                </a:solidFill>
                <a:latin typeface="Times New Roman"/>
                <a:cs typeface="Times New Roman"/>
              </a:rPr>
              <a:t>The 	</a:t>
            </a:r>
            <a:r>
              <a:rPr sz="2000" dirty="0">
                <a:solidFill>
                  <a:srgbClr val="00AF50"/>
                </a:solidFill>
                <a:latin typeface="Times New Roman"/>
                <a:cs typeface="Times New Roman"/>
              </a:rPr>
              <a:t>respondent</a:t>
            </a:r>
            <a:r>
              <a:rPr sz="2000" spc="30" dirty="0">
                <a:solidFill>
                  <a:srgbClr val="00AF50"/>
                </a:solidFill>
                <a:latin typeface="Times New Roman"/>
                <a:cs typeface="Times New Roman"/>
              </a:rPr>
              <a:t> </a:t>
            </a:r>
            <a:r>
              <a:rPr sz="2000" spc="-20" dirty="0">
                <a:solidFill>
                  <a:srgbClr val="00AF50"/>
                </a:solidFill>
                <a:latin typeface="Times New Roman"/>
                <a:cs typeface="Times New Roman"/>
              </a:rPr>
              <a:t>was</a:t>
            </a:r>
            <a:r>
              <a:rPr sz="2000" spc="20" dirty="0">
                <a:solidFill>
                  <a:srgbClr val="00AF50"/>
                </a:solidFill>
                <a:latin typeface="Times New Roman"/>
                <a:cs typeface="Times New Roman"/>
              </a:rPr>
              <a:t> </a:t>
            </a:r>
            <a:r>
              <a:rPr sz="2000" spc="-45" dirty="0">
                <a:solidFill>
                  <a:srgbClr val="00AF50"/>
                </a:solidFill>
                <a:latin typeface="Times New Roman"/>
                <a:cs typeface="Times New Roman"/>
              </a:rPr>
              <a:t>aware</a:t>
            </a:r>
            <a:r>
              <a:rPr sz="2000" spc="35" dirty="0">
                <a:solidFill>
                  <a:srgbClr val="00AF50"/>
                </a:solidFill>
                <a:latin typeface="Times New Roman"/>
                <a:cs typeface="Times New Roman"/>
              </a:rPr>
              <a:t> </a:t>
            </a:r>
            <a:r>
              <a:rPr sz="2000" dirty="0">
                <a:solidFill>
                  <a:srgbClr val="00AF50"/>
                </a:solidFill>
                <a:latin typeface="Times New Roman"/>
                <a:cs typeface="Times New Roman"/>
              </a:rPr>
              <a:t>that</a:t>
            </a:r>
            <a:r>
              <a:rPr sz="2000" spc="35" dirty="0">
                <a:solidFill>
                  <a:srgbClr val="00AF50"/>
                </a:solidFill>
                <a:latin typeface="Times New Roman"/>
                <a:cs typeface="Times New Roman"/>
              </a:rPr>
              <a:t> </a:t>
            </a:r>
            <a:r>
              <a:rPr sz="2000" dirty="0">
                <a:solidFill>
                  <a:srgbClr val="00AF50"/>
                </a:solidFill>
                <a:latin typeface="Times New Roman"/>
                <a:cs typeface="Times New Roman"/>
              </a:rPr>
              <a:t>his</a:t>
            </a:r>
            <a:r>
              <a:rPr sz="2000" spc="15" dirty="0">
                <a:solidFill>
                  <a:srgbClr val="00AF50"/>
                </a:solidFill>
                <a:latin typeface="Times New Roman"/>
                <a:cs typeface="Times New Roman"/>
              </a:rPr>
              <a:t> </a:t>
            </a:r>
            <a:r>
              <a:rPr sz="2000" dirty="0">
                <a:solidFill>
                  <a:srgbClr val="00AF50"/>
                </a:solidFill>
                <a:latin typeface="Times New Roman"/>
                <a:cs typeface="Times New Roman"/>
              </a:rPr>
              <a:t>request</a:t>
            </a:r>
            <a:r>
              <a:rPr sz="2000" spc="20" dirty="0">
                <a:solidFill>
                  <a:srgbClr val="00AF50"/>
                </a:solidFill>
                <a:latin typeface="Times New Roman"/>
                <a:cs typeface="Times New Roman"/>
              </a:rPr>
              <a:t> </a:t>
            </a:r>
            <a:r>
              <a:rPr sz="2000" dirty="0">
                <a:solidFill>
                  <a:srgbClr val="00AF50"/>
                </a:solidFill>
                <a:latin typeface="Times New Roman"/>
                <a:cs typeface="Times New Roman"/>
              </a:rPr>
              <a:t>to</a:t>
            </a:r>
            <a:r>
              <a:rPr sz="2000" spc="30" dirty="0">
                <a:solidFill>
                  <a:srgbClr val="00AF50"/>
                </a:solidFill>
                <a:latin typeface="Times New Roman"/>
                <a:cs typeface="Times New Roman"/>
              </a:rPr>
              <a:t> </a:t>
            </a:r>
            <a:r>
              <a:rPr sz="2000" dirty="0">
                <a:solidFill>
                  <a:srgbClr val="00AF50"/>
                </a:solidFill>
                <a:latin typeface="Times New Roman"/>
                <a:cs typeface="Times New Roman"/>
              </a:rPr>
              <a:t>be</a:t>
            </a:r>
            <a:r>
              <a:rPr sz="2000" spc="30" dirty="0">
                <a:solidFill>
                  <a:srgbClr val="00AF50"/>
                </a:solidFill>
                <a:latin typeface="Times New Roman"/>
                <a:cs typeface="Times New Roman"/>
              </a:rPr>
              <a:t> </a:t>
            </a:r>
            <a:r>
              <a:rPr sz="2000" dirty="0">
                <a:solidFill>
                  <a:srgbClr val="00AF50"/>
                </a:solidFill>
                <a:latin typeface="Times New Roman"/>
                <a:cs typeface="Times New Roman"/>
              </a:rPr>
              <a:t>represented</a:t>
            </a:r>
            <a:r>
              <a:rPr sz="2000" spc="40" dirty="0">
                <a:solidFill>
                  <a:srgbClr val="00AF50"/>
                </a:solidFill>
                <a:latin typeface="Times New Roman"/>
                <a:cs typeface="Times New Roman"/>
              </a:rPr>
              <a:t> </a:t>
            </a:r>
            <a:r>
              <a:rPr sz="2000" dirty="0">
                <a:solidFill>
                  <a:srgbClr val="00AF50"/>
                </a:solidFill>
                <a:latin typeface="Times New Roman"/>
                <a:cs typeface="Times New Roman"/>
              </a:rPr>
              <a:t>by</a:t>
            </a:r>
            <a:r>
              <a:rPr sz="2000" spc="25" dirty="0">
                <a:solidFill>
                  <a:srgbClr val="00AF50"/>
                </a:solidFill>
                <a:latin typeface="Times New Roman"/>
                <a:cs typeface="Times New Roman"/>
              </a:rPr>
              <a:t> </a:t>
            </a:r>
            <a:r>
              <a:rPr sz="2000" dirty="0">
                <a:solidFill>
                  <a:srgbClr val="00AF50"/>
                </a:solidFill>
                <a:latin typeface="Times New Roman"/>
                <a:cs typeface="Times New Roman"/>
              </a:rPr>
              <a:t>a</a:t>
            </a:r>
            <a:r>
              <a:rPr sz="2000" spc="30" dirty="0">
                <a:solidFill>
                  <a:srgbClr val="00AF50"/>
                </a:solidFill>
                <a:latin typeface="Times New Roman"/>
                <a:cs typeface="Times New Roman"/>
              </a:rPr>
              <a:t> </a:t>
            </a:r>
            <a:r>
              <a:rPr sz="2000" spc="-25" dirty="0">
                <a:solidFill>
                  <a:srgbClr val="00AF50"/>
                </a:solidFill>
                <a:latin typeface="Times New Roman"/>
                <a:cs typeface="Times New Roman"/>
              </a:rPr>
              <a:t>representative</a:t>
            </a:r>
            <a:r>
              <a:rPr sz="2000" spc="20" dirty="0">
                <a:solidFill>
                  <a:srgbClr val="00AF50"/>
                </a:solidFill>
                <a:latin typeface="Times New Roman"/>
                <a:cs typeface="Times New Roman"/>
              </a:rPr>
              <a:t> </a:t>
            </a:r>
            <a:r>
              <a:rPr sz="2000" dirty="0">
                <a:solidFill>
                  <a:srgbClr val="00AF50"/>
                </a:solidFill>
                <a:latin typeface="Times New Roman"/>
                <a:cs typeface="Times New Roman"/>
              </a:rPr>
              <a:t>of</a:t>
            </a:r>
            <a:r>
              <a:rPr sz="2000" spc="250" dirty="0">
                <a:solidFill>
                  <a:srgbClr val="00AF50"/>
                </a:solidFill>
                <a:latin typeface="Times New Roman"/>
                <a:cs typeface="Times New Roman"/>
              </a:rPr>
              <a:t> </a:t>
            </a:r>
            <a:r>
              <a:rPr sz="2000" dirty="0">
                <a:solidFill>
                  <a:srgbClr val="00AF50"/>
                </a:solidFill>
                <a:latin typeface="Times New Roman"/>
                <a:cs typeface="Times New Roman"/>
              </a:rPr>
              <a:t>his</a:t>
            </a:r>
            <a:r>
              <a:rPr sz="2000" spc="25" dirty="0">
                <a:solidFill>
                  <a:srgbClr val="00AF50"/>
                </a:solidFill>
                <a:latin typeface="Times New Roman"/>
                <a:cs typeface="Times New Roman"/>
              </a:rPr>
              <a:t> </a:t>
            </a:r>
            <a:r>
              <a:rPr sz="2000" spc="-25" dirty="0">
                <a:solidFill>
                  <a:srgbClr val="00AF50"/>
                </a:solidFill>
                <a:latin typeface="Times New Roman"/>
                <a:cs typeface="Times New Roman"/>
              </a:rPr>
              <a:t>own 	</a:t>
            </a:r>
            <a:r>
              <a:rPr sz="2000" dirty="0">
                <a:solidFill>
                  <a:srgbClr val="00AF50"/>
                </a:solidFill>
                <a:latin typeface="Times New Roman"/>
                <a:cs typeface="Times New Roman"/>
              </a:rPr>
              <a:t>choice</a:t>
            </a:r>
            <a:r>
              <a:rPr sz="2000" spc="195" dirty="0">
                <a:solidFill>
                  <a:srgbClr val="00AF50"/>
                </a:solidFill>
                <a:latin typeface="Times New Roman"/>
                <a:cs typeface="Times New Roman"/>
              </a:rPr>
              <a:t> </a:t>
            </a:r>
            <a:r>
              <a:rPr sz="2000" dirty="0">
                <a:solidFill>
                  <a:srgbClr val="00AF50"/>
                </a:solidFill>
                <a:latin typeface="Times New Roman"/>
                <a:cs typeface="Times New Roman"/>
              </a:rPr>
              <a:t>had</a:t>
            </a:r>
            <a:r>
              <a:rPr sz="2000" spc="185" dirty="0">
                <a:solidFill>
                  <a:srgbClr val="00AF50"/>
                </a:solidFill>
                <a:latin typeface="Times New Roman"/>
                <a:cs typeface="Times New Roman"/>
              </a:rPr>
              <a:t> </a:t>
            </a:r>
            <a:r>
              <a:rPr sz="2000" dirty="0">
                <a:solidFill>
                  <a:srgbClr val="00AF50"/>
                </a:solidFill>
                <a:latin typeface="Times New Roman"/>
                <a:cs typeface="Times New Roman"/>
              </a:rPr>
              <a:t>been</a:t>
            </a:r>
            <a:r>
              <a:rPr sz="2000" spc="185" dirty="0">
                <a:solidFill>
                  <a:srgbClr val="00AF50"/>
                </a:solidFill>
                <a:latin typeface="Times New Roman"/>
                <a:cs typeface="Times New Roman"/>
              </a:rPr>
              <a:t> </a:t>
            </a:r>
            <a:r>
              <a:rPr sz="2000" dirty="0">
                <a:solidFill>
                  <a:srgbClr val="00AF50"/>
                </a:solidFill>
                <a:latin typeface="Times New Roman"/>
                <a:cs typeface="Times New Roman"/>
              </a:rPr>
              <a:t>rejected.</a:t>
            </a:r>
            <a:r>
              <a:rPr sz="2000" spc="175" dirty="0">
                <a:solidFill>
                  <a:srgbClr val="00AF50"/>
                </a:solidFill>
                <a:latin typeface="Times New Roman"/>
                <a:cs typeface="Times New Roman"/>
              </a:rPr>
              <a:t> </a:t>
            </a:r>
            <a:r>
              <a:rPr sz="2000" dirty="0">
                <a:solidFill>
                  <a:srgbClr val="3366CC"/>
                </a:solidFill>
                <a:latin typeface="Times New Roman"/>
                <a:cs typeface="Times New Roman"/>
              </a:rPr>
              <a:t>Even</a:t>
            </a:r>
            <a:r>
              <a:rPr sz="2000" spc="180" dirty="0">
                <a:solidFill>
                  <a:srgbClr val="3366CC"/>
                </a:solidFill>
                <a:latin typeface="Times New Roman"/>
                <a:cs typeface="Times New Roman"/>
              </a:rPr>
              <a:t> </a:t>
            </a:r>
            <a:r>
              <a:rPr sz="2000" dirty="0">
                <a:solidFill>
                  <a:srgbClr val="3366CC"/>
                </a:solidFill>
                <a:latin typeface="Times New Roman"/>
                <a:cs typeface="Times New Roman"/>
              </a:rPr>
              <a:t>then</a:t>
            </a:r>
            <a:r>
              <a:rPr sz="2000" spc="190" dirty="0">
                <a:solidFill>
                  <a:srgbClr val="3366CC"/>
                </a:solidFill>
                <a:latin typeface="Times New Roman"/>
                <a:cs typeface="Times New Roman"/>
              </a:rPr>
              <a:t> </a:t>
            </a:r>
            <a:r>
              <a:rPr sz="2000" dirty="0">
                <a:solidFill>
                  <a:srgbClr val="3366CC"/>
                </a:solidFill>
                <a:latin typeface="Times New Roman"/>
                <a:cs typeface="Times New Roman"/>
              </a:rPr>
              <a:t>he</a:t>
            </a:r>
            <a:r>
              <a:rPr sz="2000" spc="190" dirty="0">
                <a:solidFill>
                  <a:srgbClr val="3366CC"/>
                </a:solidFill>
                <a:latin typeface="Times New Roman"/>
                <a:cs typeface="Times New Roman"/>
              </a:rPr>
              <a:t> </a:t>
            </a:r>
            <a:r>
              <a:rPr sz="2000" dirty="0">
                <a:solidFill>
                  <a:srgbClr val="3366CC"/>
                </a:solidFill>
                <a:latin typeface="Times New Roman"/>
                <a:cs typeface="Times New Roman"/>
              </a:rPr>
              <a:t>took</a:t>
            </a:r>
            <a:r>
              <a:rPr sz="2000" spc="190" dirty="0">
                <a:solidFill>
                  <a:srgbClr val="3366CC"/>
                </a:solidFill>
                <a:latin typeface="Times New Roman"/>
                <a:cs typeface="Times New Roman"/>
              </a:rPr>
              <a:t> </a:t>
            </a:r>
            <a:r>
              <a:rPr sz="2000" dirty="0">
                <a:solidFill>
                  <a:srgbClr val="3366CC"/>
                </a:solidFill>
                <a:latin typeface="Times New Roman"/>
                <a:cs typeface="Times New Roman"/>
              </a:rPr>
              <a:t>time</a:t>
            </a:r>
            <a:r>
              <a:rPr sz="2000" spc="190" dirty="0">
                <a:solidFill>
                  <a:srgbClr val="3366CC"/>
                </a:solidFill>
                <a:latin typeface="Times New Roman"/>
                <a:cs typeface="Times New Roman"/>
              </a:rPr>
              <a:t> </a:t>
            </a:r>
            <a:r>
              <a:rPr sz="2000" dirty="0">
                <a:solidFill>
                  <a:srgbClr val="3366CC"/>
                </a:solidFill>
                <a:latin typeface="Times New Roman"/>
                <a:cs typeface="Times New Roman"/>
              </a:rPr>
              <a:t>and</a:t>
            </a:r>
            <a:r>
              <a:rPr sz="2000" spc="195" dirty="0">
                <a:solidFill>
                  <a:srgbClr val="3366CC"/>
                </a:solidFill>
                <a:latin typeface="Times New Roman"/>
                <a:cs typeface="Times New Roman"/>
              </a:rPr>
              <a:t> </a:t>
            </a:r>
            <a:r>
              <a:rPr sz="2000" dirty="0">
                <a:solidFill>
                  <a:srgbClr val="3366CC"/>
                </a:solidFill>
                <a:latin typeface="Times New Roman"/>
                <a:cs typeface="Times New Roman"/>
              </a:rPr>
              <a:t>decided</a:t>
            </a:r>
            <a:r>
              <a:rPr sz="2000" spc="190" dirty="0">
                <a:solidFill>
                  <a:srgbClr val="3366CC"/>
                </a:solidFill>
                <a:latin typeface="Times New Roman"/>
                <a:cs typeface="Times New Roman"/>
              </a:rPr>
              <a:t> </a:t>
            </a:r>
            <a:r>
              <a:rPr sz="2000" dirty="0">
                <a:solidFill>
                  <a:srgbClr val="3366CC"/>
                </a:solidFill>
                <a:latin typeface="Times New Roman"/>
                <a:cs typeface="Times New Roman"/>
              </a:rPr>
              <a:t>not</a:t>
            </a:r>
            <a:r>
              <a:rPr sz="2000" spc="185" dirty="0">
                <a:solidFill>
                  <a:srgbClr val="3366CC"/>
                </a:solidFill>
                <a:latin typeface="Times New Roman"/>
                <a:cs typeface="Times New Roman"/>
              </a:rPr>
              <a:t> </a:t>
            </a:r>
            <a:r>
              <a:rPr sz="2000" dirty="0">
                <a:solidFill>
                  <a:srgbClr val="3366CC"/>
                </a:solidFill>
                <a:latin typeface="Times New Roman"/>
                <a:cs typeface="Times New Roman"/>
              </a:rPr>
              <a:t>to</a:t>
            </a:r>
            <a:r>
              <a:rPr sz="2000" spc="185" dirty="0">
                <a:solidFill>
                  <a:srgbClr val="3366CC"/>
                </a:solidFill>
                <a:latin typeface="Times New Roman"/>
                <a:cs typeface="Times New Roman"/>
              </a:rPr>
              <a:t> </a:t>
            </a:r>
            <a:r>
              <a:rPr sz="2000" dirty="0">
                <a:solidFill>
                  <a:srgbClr val="3366CC"/>
                </a:solidFill>
                <a:latin typeface="Times New Roman"/>
                <a:cs typeface="Times New Roman"/>
              </a:rPr>
              <a:t>file</a:t>
            </a:r>
            <a:r>
              <a:rPr sz="2000" spc="190" dirty="0">
                <a:solidFill>
                  <a:srgbClr val="3366CC"/>
                </a:solidFill>
                <a:latin typeface="Times New Roman"/>
                <a:cs typeface="Times New Roman"/>
              </a:rPr>
              <a:t> </a:t>
            </a:r>
            <a:r>
              <a:rPr sz="2000" dirty="0">
                <a:solidFill>
                  <a:srgbClr val="3366CC"/>
                </a:solidFill>
                <a:latin typeface="Times New Roman"/>
                <a:cs typeface="Times New Roman"/>
              </a:rPr>
              <a:t>an</a:t>
            </a:r>
            <a:r>
              <a:rPr sz="2000" spc="185" dirty="0">
                <a:solidFill>
                  <a:srgbClr val="3366CC"/>
                </a:solidFill>
                <a:latin typeface="Times New Roman"/>
                <a:cs typeface="Times New Roman"/>
              </a:rPr>
              <a:t>  </a:t>
            </a:r>
            <a:r>
              <a:rPr sz="2000" spc="-10" dirty="0">
                <a:solidFill>
                  <a:srgbClr val="3366CC"/>
                </a:solidFill>
                <a:latin typeface="Times New Roman"/>
                <a:cs typeface="Times New Roman"/>
              </a:rPr>
              <a:t>appeal 	</a:t>
            </a:r>
            <a:r>
              <a:rPr sz="2000" dirty="0">
                <a:solidFill>
                  <a:srgbClr val="3366CC"/>
                </a:solidFill>
                <a:latin typeface="Times New Roman"/>
                <a:cs typeface="Times New Roman"/>
              </a:rPr>
              <a:t>before</a:t>
            </a:r>
            <a:r>
              <a:rPr sz="2000" spc="295" dirty="0">
                <a:solidFill>
                  <a:srgbClr val="3366CC"/>
                </a:solidFill>
                <a:latin typeface="Times New Roman"/>
                <a:cs typeface="Times New Roman"/>
              </a:rPr>
              <a:t> </a:t>
            </a:r>
            <a:r>
              <a:rPr sz="2000" dirty="0">
                <a:solidFill>
                  <a:srgbClr val="3366CC"/>
                </a:solidFill>
                <a:latin typeface="Times New Roman"/>
                <a:cs typeface="Times New Roman"/>
              </a:rPr>
              <a:t>the</a:t>
            </a:r>
            <a:r>
              <a:rPr sz="2000" spc="285" dirty="0">
                <a:solidFill>
                  <a:srgbClr val="3366CC"/>
                </a:solidFill>
                <a:latin typeface="Times New Roman"/>
                <a:cs typeface="Times New Roman"/>
              </a:rPr>
              <a:t> </a:t>
            </a:r>
            <a:r>
              <a:rPr sz="2000" dirty="0">
                <a:solidFill>
                  <a:srgbClr val="3366CC"/>
                </a:solidFill>
                <a:latin typeface="Times New Roman"/>
                <a:cs typeface="Times New Roman"/>
              </a:rPr>
              <a:t>Board</a:t>
            </a:r>
            <a:r>
              <a:rPr sz="2000" spc="290" dirty="0">
                <a:solidFill>
                  <a:srgbClr val="3366CC"/>
                </a:solidFill>
                <a:latin typeface="Times New Roman"/>
                <a:cs typeface="Times New Roman"/>
              </a:rPr>
              <a:t> </a:t>
            </a:r>
            <a:r>
              <a:rPr sz="2000" dirty="0">
                <a:solidFill>
                  <a:srgbClr val="3366CC"/>
                </a:solidFill>
                <a:latin typeface="Times New Roman"/>
                <a:cs typeface="Times New Roman"/>
              </a:rPr>
              <a:t>of</a:t>
            </a:r>
            <a:r>
              <a:rPr sz="2000" spc="495" dirty="0">
                <a:solidFill>
                  <a:srgbClr val="3366CC"/>
                </a:solidFill>
                <a:latin typeface="Times New Roman"/>
                <a:cs typeface="Times New Roman"/>
              </a:rPr>
              <a:t> </a:t>
            </a:r>
            <a:r>
              <a:rPr sz="2000" dirty="0">
                <a:solidFill>
                  <a:srgbClr val="3366CC"/>
                </a:solidFill>
                <a:latin typeface="Times New Roman"/>
                <a:cs typeface="Times New Roman"/>
              </a:rPr>
              <a:t>Directors</a:t>
            </a:r>
            <a:r>
              <a:rPr sz="2000" spc="280" dirty="0">
                <a:solidFill>
                  <a:srgbClr val="3366CC"/>
                </a:solidFill>
                <a:latin typeface="Times New Roman"/>
                <a:cs typeface="Times New Roman"/>
              </a:rPr>
              <a:t> </a:t>
            </a:r>
            <a:r>
              <a:rPr sz="2000" dirty="0">
                <a:solidFill>
                  <a:srgbClr val="3366CC"/>
                </a:solidFill>
                <a:latin typeface="Times New Roman"/>
                <a:cs typeface="Times New Roman"/>
              </a:rPr>
              <a:t>against</a:t>
            </a:r>
            <a:r>
              <a:rPr sz="2000" spc="280" dirty="0">
                <a:solidFill>
                  <a:srgbClr val="3366CC"/>
                </a:solidFill>
                <a:latin typeface="Times New Roman"/>
                <a:cs typeface="Times New Roman"/>
              </a:rPr>
              <a:t> </a:t>
            </a:r>
            <a:r>
              <a:rPr sz="2000" dirty="0">
                <a:solidFill>
                  <a:srgbClr val="3366CC"/>
                </a:solidFill>
                <a:latin typeface="Times New Roman"/>
                <a:cs typeface="Times New Roman"/>
              </a:rPr>
              <a:t>the</a:t>
            </a:r>
            <a:r>
              <a:rPr sz="2000" spc="285" dirty="0">
                <a:solidFill>
                  <a:srgbClr val="3366CC"/>
                </a:solidFill>
                <a:latin typeface="Times New Roman"/>
                <a:cs typeface="Times New Roman"/>
              </a:rPr>
              <a:t> </a:t>
            </a:r>
            <a:r>
              <a:rPr sz="2000" dirty="0">
                <a:solidFill>
                  <a:srgbClr val="3366CC"/>
                </a:solidFill>
                <a:latin typeface="Times New Roman"/>
                <a:cs typeface="Times New Roman"/>
              </a:rPr>
              <a:t>order</a:t>
            </a:r>
            <a:r>
              <a:rPr sz="2000" spc="285" dirty="0">
                <a:solidFill>
                  <a:srgbClr val="3366CC"/>
                </a:solidFill>
                <a:latin typeface="Times New Roman"/>
                <a:cs typeface="Times New Roman"/>
              </a:rPr>
              <a:t> </a:t>
            </a:r>
            <a:r>
              <a:rPr sz="2000" dirty="0">
                <a:solidFill>
                  <a:srgbClr val="3366CC"/>
                </a:solidFill>
                <a:latin typeface="Times New Roman"/>
                <a:cs typeface="Times New Roman"/>
              </a:rPr>
              <a:t>of</a:t>
            </a:r>
            <a:r>
              <a:rPr sz="2000" spc="5" dirty="0">
                <a:solidFill>
                  <a:srgbClr val="3366CC"/>
                </a:solidFill>
                <a:latin typeface="Times New Roman"/>
                <a:cs typeface="Times New Roman"/>
              </a:rPr>
              <a:t>  </a:t>
            </a:r>
            <a:r>
              <a:rPr sz="2000" dirty="0">
                <a:solidFill>
                  <a:srgbClr val="3366CC"/>
                </a:solidFill>
                <a:latin typeface="Times New Roman"/>
                <a:cs typeface="Times New Roman"/>
              </a:rPr>
              <a:t>the</a:t>
            </a:r>
            <a:r>
              <a:rPr sz="2000" spc="300" dirty="0">
                <a:solidFill>
                  <a:srgbClr val="3366CC"/>
                </a:solidFill>
                <a:latin typeface="Times New Roman"/>
                <a:cs typeface="Times New Roman"/>
              </a:rPr>
              <a:t> </a:t>
            </a:r>
            <a:r>
              <a:rPr sz="2000" dirty="0">
                <a:solidFill>
                  <a:srgbClr val="3366CC"/>
                </a:solidFill>
                <a:latin typeface="Times New Roman"/>
                <a:cs typeface="Times New Roman"/>
              </a:rPr>
              <a:t>inquiry</a:t>
            </a:r>
            <a:r>
              <a:rPr sz="2000" spc="300" dirty="0">
                <a:solidFill>
                  <a:srgbClr val="3366CC"/>
                </a:solidFill>
                <a:latin typeface="Times New Roman"/>
                <a:cs typeface="Times New Roman"/>
              </a:rPr>
              <a:t> </a:t>
            </a:r>
            <a:r>
              <a:rPr sz="2000" dirty="0">
                <a:solidFill>
                  <a:srgbClr val="3366CC"/>
                </a:solidFill>
                <a:latin typeface="Times New Roman"/>
                <a:cs typeface="Times New Roman"/>
              </a:rPr>
              <a:t>officer</a:t>
            </a:r>
            <a:r>
              <a:rPr sz="2000" spc="265" dirty="0">
                <a:solidFill>
                  <a:srgbClr val="3366CC"/>
                </a:solidFill>
                <a:latin typeface="Times New Roman"/>
                <a:cs typeface="Times New Roman"/>
              </a:rPr>
              <a:t> </a:t>
            </a:r>
            <a:r>
              <a:rPr sz="2000" dirty="0">
                <a:solidFill>
                  <a:srgbClr val="3366CC"/>
                </a:solidFill>
                <a:latin typeface="Times New Roman"/>
                <a:cs typeface="Times New Roman"/>
              </a:rPr>
              <a:t>rejecting</a:t>
            </a:r>
            <a:r>
              <a:rPr sz="2000" spc="290" dirty="0">
                <a:solidFill>
                  <a:srgbClr val="3366CC"/>
                </a:solidFill>
                <a:latin typeface="Times New Roman"/>
                <a:cs typeface="Times New Roman"/>
              </a:rPr>
              <a:t> </a:t>
            </a:r>
            <a:r>
              <a:rPr sz="2000" spc="-25" dirty="0">
                <a:solidFill>
                  <a:srgbClr val="3366CC"/>
                </a:solidFill>
                <a:latin typeface="Times New Roman"/>
                <a:cs typeface="Times New Roman"/>
              </a:rPr>
              <a:t>his 	</a:t>
            </a:r>
            <a:r>
              <a:rPr sz="2000" spc="-20" dirty="0">
                <a:solidFill>
                  <a:srgbClr val="3366CC"/>
                </a:solidFill>
                <a:latin typeface="Times New Roman"/>
                <a:cs typeface="Times New Roman"/>
              </a:rPr>
              <a:t>request.</a:t>
            </a:r>
            <a:r>
              <a:rPr sz="2000" spc="-30" dirty="0">
                <a:solidFill>
                  <a:srgbClr val="3366CC"/>
                </a:solidFill>
                <a:latin typeface="Times New Roman"/>
                <a:cs typeface="Times New Roman"/>
              </a:rPr>
              <a:t> </a:t>
            </a:r>
            <a:r>
              <a:rPr sz="2000" dirty="0">
                <a:solidFill>
                  <a:srgbClr val="6F2F9F"/>
                </a:solidFill>
                <a:latin typeface="Times New Roman"/>
                <a:cs typeface="Times New Roman"/>
              </a:rPr>
              <a:t>He</a:t>
            </a:r>
            <a:r>
              <a:rPr sz="2000" spc="-25" dirty="0">
                <a:solidFill>
                  <a:srgbClr val="6F2F9F"/>
                </a:solidFill>
                <a:latin typeface="Times New Roman"/>
                <a:cs typeface="Times New Roman"/>
              </a:rPr>
              <a:t> </a:t>
            </a:r>
            <a:r>
              <a:rPr sz="2000" spc="-55" dirty="0">
                <a:solidFill>
                  <a:srgbClr val="6F2F9F"/>
                </a:solidFill>
                <a:latin typeface="Times New Roman"/>
                <a:cs typeface="Times New Roman"/>
              </a:rPr>
              <a:t>allowed</a:t>
            </a:r>
            <a:r>
              <a:rPr sz="2000" spc="-20" dirty="0">
                <a:solidFill>
                  <a:srgbClr val="6F2F9F"/>
                </a:solidFill>
                <a:latin typeface="Times New Roman"/>
                <a:cs typeface="Times New Roman"/>
              </a:rPr>
              <a:t> </a:t>
            </a:r>
            <a:r>
              <a:rPr sz="2000" dirty="0">
                <a:solidFill>
                  <a:srgbClr val="6F2F9F"/>
                </a:solidFill>
                <a:latin typeface="Times New Roman"/>
                <a:cs typeface="Times New Roman"/>
              </a:rPr>
              <a:t>the</a:t>
            </a:r>
            <a:r>
              <a:rPr sz="2000" spc="-25" dirty="0">
                <a:solidFill>
                  <a:srgbClr val="6F2F9F"/>
                </a:solidFill>
                <a:latin typeface="Times New Roman"/>
                <a:cs typeface="Times New Roman"/>
              </a:rPr>
              <a:t> </a:t>
            </a:r>
            <a:r>
              <a:rPr sz="2000" spc="-40" dirty="0">
                <a:solidFill>
                  <a:srgbClr val="6F2F9F"/>
                </a:solidFill>
                <a:latin typeface="Times New Roman"/>
                <a:cs typeface="Times New Roman"/>
              </a:rPr>
              <a:t>inquiry</a:t>
            </a:r>
            <a:r>
              <a:rPr sz="2000" spc="-25" dirty="0">
                <a:solidFill>
                  <a:srgbClr val="6F2F9F"/>
                </a:solidFill>
                <a:latin typeface="Times New Roman"/>
                <a:cs typeface="Times New Roman"/>
              </a:rPr>
              <a:t> </a:t>
            </a:r>
            <a:r>
              <a:rPr sz="2000" spc="-30" dirty="0">
                <a:solidFill>
                  <a:srgbClr val="6F2F9F"/>
                </a:solidFill>
                <a:latin typeface="Times New Roman"/>
                <a:cs typeface="Times New Roman"/>
              </a:rPr>
              <a:t>proceedings</a:t>
            </a:r>
            <a:r>
              <a:rPr sz="2000" spc="-40" dirty="0">
                <a:solidFill>
                  <a:srgbClr val="6F2F9F"/>
                </a:solidFill>
                <a:latin typeface="Times New Roman"/>
                <a:cs typeface="Times New Roman"/>
              </a:rPr>
              <a:t> </a:t>
            </a:r>
            <a:r>
              <a:rPr sz="2000" dirty="0">
                <a:solidFill>
                  <a:srgbClr val="6F2F9F"/>
                </a:solidFill>
                <a:latin typeface="Times New Roman"/>
                <a:cs typeface="Times New Roman"/>
              </a:rPr>
              <a:t>to</a:t>
            </a:r>
            <a:r>
              <a:rPr sz="2000" spc="-30" dirty="0">
                <a:solidFill>
                  <a:srgbClr val="6F2F9F"/>
                </a:solidFill>
                <a:latin typeface="Times New Roman"/>
                <a:cs typeface="Times New Roman"/>
              </a:rPr>
              <a:t> </a:t>
            </a:r>
            <a:r>
              <a:rPr sz="2000" spc="-10" dirty="0">
                <a:solidFill>
                  <a:srgbClr val="6F2F9F"/>
                </a:solidFill>
                <a:latin typeface="Times New Roman"/>
                <a:cs typeface="Times New Roman"/>
              </a:rPr>
              <a:t>continue</a:t>
            </a:r>
            <a:r>
              <a:rPr sz="2000" spc="-15" dirty="0">
                <a:solidFill>
                  <a:srgbClr val="6F2F9F"/>
                </a:solidFill>
                <a:latin typeface="Times New Roman"/>
                <a:cs typeface="Times New Roman"/>
              </a:rPr>
              <a:t> </a:t>
            </a:r>
            <a:r>
              <a:rPr sz="2000" dirty="0">
                <a:solidFill>
                  <a:srgbClr val="6F2F9F"/>
                </a:solidFill>
                <a:latin typeface="Times New Roman"/>
                <a:cs typeface="Times New Roman"/>
              </a:rPr>
              <a:t>and</a:t>
            </a:r>
            <a:r>
              <a:rPr sz="2000" spc="-30" dirty="0">
                <a:solidFill>
                  <a:srgbClr val="6F2F9F"/>
                </a:solidFill>
                <a:latin typeface="Times New Roman"/>
                <a:cs typeface="Times New Roman"/>
              </a:rPr>
              <a:t> </a:t>
            </a:r>
            <a:r>
              <a:rPr sz="2000" dirty="0">
                <a:solidFill>
                  <a:srgbClr val="6F2F9F"/>
                </a:solidFill>
                <a:latin typeface="Times New Roman"/>
                <a:cs typeface="Times New Roman"/>
              </a:rPr>
              <a:t>then</a:t>
            </a:r>
            <a:r>
              <a:rPr sz="2000" spc="-25" dirty="0">
                <a:solidFill>
                  <a:srgbClr val="6F2F9F"/>
                </a:solidFill>
                <a:latin typeface="Times New Roman"/>
                <a:cs typeface="Times New Roman"/>
              </a:rPr>
              <a:t> filed</a:t>
            </a:r>
            <a:r>
              <a:rPr sz="2000" spc="-20" dirty="0">
                <a:solidFill>
                  <a:srgbClr val="6F2F9F"/>
                </a:solidFill>
                <a:latin typeface="Times New Roman"/>
                <a:cs typeface="Times New Roman"/>
              </a:rPr>
              <a:t> </a:t>
            </a:r>
            <a:r>
              <a:rPr sz="2000" dirty="0">
                <a:solidFill>
                  <a:srgbClr val="6F2F9F"/>
                </a:solidFill>
                <a:latin typeface="Times New Roman"/>
                <a:cs typeface="Times New Roman"/>
              </a:rPr>
              <a:t>an</a:t>
            </a:r>
            <a:r>
              <a:rPr sz="2000" spc="-30" dirty="0">
                <a:solidFill>
                  <a:srgbClr val="6F2F9F"/>
                </a:solidFill>
                <a:latin typeface="Times New Roman"/>
                <a:cs typeface="Times New Roman"/>
              </a:rPr>
              <a:t> application</a:t>
            </a:r>
            <a:r>
              <a:rPr sz="2000" spc="-15" dirty="0">
                <a:solidFill>
                  <a:srgbClr val="6F2F9F"/>
                </a:solidFill>
                <a:latin typeface="Times New Roman"/>
                <a:cs typeface="Times New Roman"/>
              </a:rPr>
              <a:t> </a:t>
            </a:r>
            <a:r>
              <a:rPr sz="2000" spc="-25" dirty="0">
                <a:solidFill>
                  <a:srgbClr val="6F2F9F"/>
                </a:solidFill>
                <a:latin typeface="Times New Roman"/>
                <a:cs typeface="Times New Roman"/>
              </a:rPr>
              <a:t>for 	</a:t>
            </a:r>
            <a:r>
              <a:rPr sz="2000" dirty="0">
                <a:solidFill>
                  <a:srgbClr val="6F2F9F"/>
                </a:solidFill>
                <a:latin typeface="Times New Roman"/>
                <a:cs typeface="Times New Roman"/>
              </a:rPr>
              <a:t>production</a:t>
            </a:r>
            <a:r>
              <a:rPr sz="2000" spc="25" dirty="0">
                <a:solidFill>
                  <a:srgbClr val="6F2F9F"/>
                </a:solidFill>
                <a:latin typeface="Times New Roman"/>
                <a:cs typeface="Times New Roman"/>
              </a:rPr>
              <a:t> </a:t>
            </a:r>
            <a:r>
              <a:rPr sz="2000" dirty="0">
                <a:solidFill>
                  <a:srgbClr val="6F2F9F"/>
                </a:solidFill>
                <a:latin typeface="Times New Roman"/>
                <a:cs typeface="Times New Roman"/>
              </a:rPr>
              <a:t>of</a:t>
            </a:r>
            <a:r>
              <a:rPr sz="2000" spc="235" dirty="0">
                <a:solidFill>
                  <a:srgbClr val="6F2F9F"/>
                </a:solidFill>
                <a:latin typeface="Times New Roman"/>
                <a:cs typeface="Times New Roman"/>
              </a:rPr>
              <a:t> </a:t>
            </a:r>
            <a:r>
              <a:rPr sz="2000" dirty="0">
                <a:solidFill>
                  <a:srgbClr val="6F2F9F"/>
                </a:solidFill>
                <a:latin typeface="Times New Roman"/>
                <a:cs typeface="Times New Roman"/>
              </a:rPr>
              <a:t>documents.</a:t>
            </a:r>
            <a:r>
              <a:rPr sz="2000" spc="25" dirty="0">
                <a:solidFill>
                  <a:srgbClr val="6F2F9F"/>
                </a:solidFill>
                <a:latin typeface="Times New Roman"/>
                <a:cs typeface="Times New Roman"/>
              </a:rPr>
              <a:t> </a:t>
            </a:r>
            <a:r>
              <a:rPr sz="2000" dirty="0">
                <a:solidFill>
                  <a:srgbClr val="FF00FF"/>
                </a:solidFill>
                <a:latin typeface="Times New Roman"/>
                <a:cs typeface="Times New Roman"/>
              </a:rPr>
              <a:t>When</a:t>
            </a:r>
            <a:r>
              <a:rPr sz="2000" spc="25" dirty="0">
                <a:solidFill>
                  <a:srgbClr val="FF00FF"/>
                </a:solidFill>
                <a:latin typeface="Times New Roman"/>
                <a:cs typeface="Times New Roman"/>
              </a:rPr>
              <a:t> </a:t>
            </a:r>
            <a:r>
              <a:rPr sz="2000" dirty="0">
                <a:solidFill>
                  <a:srgbClr val="FF00FF"/>
                </a:solidFill>
                <a:latin typeface="Times New Roman"/>
                <a:cs typeface="Times New Roman"/>
              </a:rPr>
              <a:t>asked</a:t>
            </a:r>
            <a:r>
              <a:rPr sz="2000" spc="35" dirty="0">
                <a:solidFill>
                  <a:srgbClr val="FF00FF"/>
                </a:solidFill>
                <a:latin typeface="Times New Roman"/>
                <a:cs typeface="Times New Roman"/>
              </a:rPr>
              <a:t> </a:t>
            </a:r>
            <a:r>
              <a:rPr sz="2000" dirty="0">
                <a:solidFill>
                  <a:srgbClr val="FF00FF"/>
                </a:solidFill>
                <a:latin typeface="Times New Roman"/>
                <a:cs typeface="Times New Roman"/>
              </a:rPr>
              <a:t>about</a:t>
            </a:r>
            <a:r>
              <a:rPr sz="2000" spc="15" dirty="0">
                <a:solidFill>
                  <a:srgbClr val="FF00FF"/>
                </a:solidFill>
                <a:latin typeface="Times New Roman"/>
                <a:cs typeface="Times New Roman"/>
              </a:rPr>
              <a:t> </a:t>
            </a:r>
            <a:r>
              <a:rPr sz="2000" spc="-60" dirty="0">
                <a:solidFill>
                  <a:srgbClr val="FF00FF"/>
                </a:solidFill>
                <a:latin typeface="Times New Roman"/>
                <a:cs typeface="Times New Roman"/>
              </a:rPr>
              <a:t>relevancy,</a:t>
            </a:r>
            <a:r>
              <a:rPr sz="2000" spc="20" dirty="0">
                <a:solidFill>
                  <a:srgbClr val="FF00FF"/>
                </a:solidFill>
                <a:latin typeface="Times New Roman"/>
                <a:cs typeface="Times New Roman"/>
              </a:rPr>
              <a:t> </a:t>
            </a:r>
            <a:r>
              <a:rPr sz="2000" dirty="0">
                <a:solidFill>
                  <a:srgbClr val="FF00FF"/>
                </a:solidFill>
                <a:latin typeface="Times New Roman"/>
                <a:cs typeface="Times New Roman"/>
              </a:rPr>
              <a:t>his</a:t>
            </a:r>
            <a:r>
              <a:rPr sz="2000" spc="30" dirty="0">
                <a:solidFill>
                  <a:srgbClr val="FF00FF"/>
                </a:solidFill>
                <a:latin typeface="Times New Roman"/>
                <a:cs typeface="Times New Roman"/>
              </a:rPr>
              <a:t> </a:t>
            </a:r>
            <a:r>
              <a:rPr sz="2000" dirty="0">
                <a:solidFill>
                  <a:srgbClr val="FF00FF"/>
                </a:solidFill>
                <a:latin typeface="Times New Roman"/>
                <a:cs typeface="Times New Roman"/>
              </a:rPr>
              <a:t>stance</a:t>
            </a:r>
            <a:r>
              <a:rPr sz="2000" spc="35" dirty="0">
                <a:solidFill>
                  <a:srgbClr val="FF00FF"/>
                </a:solidFill>
                <a:latin typeface="Times New Roman"/>
                <a:cs typeface="Times New Roman"/>
              </a:rPr>
              <a:t> </a:t>
            </a:r>
            <a:r>
              <a:rPr sz="2000" dirty="0">
                <a:solidFill>
                  <a:srgbClr val="FF00FF"/>
                </a:solidFill>
                <a:latin typeface="Times New Roman"/>
                <a:cs typeface="Times New Roman"/>
              </a:rPr>
              <a:t>was</a:t>
            </a:r>
            <a:r>
              <a:rPr sz="2000" spc="30" dirty="0">
                <a:solidFill>
                  <a:srgbClr val="FF00FF"/>
                </a:solidFill>
                <a:latin typeface="Times New Roman"/>
                <a:cs typeface="Times New Roman"/>
              </a:rPr>
              <a:t> </a:t>
            </a:r>
            <a:r>
              <a:rPr sz="2000" dirty="0">
                <a:solidFill>
                  <a:srgbClr val="FF00FF"/>
                </a:solidFill>
                <a:latin typeface="Times New Roman"/>
                <a:cs typeface="Times New Roman"/>
              </a:rPr>
              <a:t>he</a:t>
            </a:r>
            <a:r>
              <a:rPr sz="2000" spc="20" dirty="0">
                <a:solidFill>
                  <a:srgbClr val="FF00FF"/>
                </a:solidFill>
                <a:latin typeface="Times New Roman"/>
                <a:cs typeface="Times New Roman"/>
              </a:rPr>
              <a:t> </a:t>
            </a:r>
            <a:r>
              <a:rPr sz="2000" dirty="0">
                <a:solidFill>
                  <a:srgbClr val="FF00FF"/>
                </a:solidFill>
                <a:latin typeface="Times New Roman"/>
                <a:cs typeface="Times New Roman"/>
              </a:rPr>
              <a:t>had</a:t>
            </a:r>
            <a:r>
              <a:rPr sz="2000" spc="30" dirty="0">
                <a:solidFill>
                  <a:srgbClr val="FF00FF"/>
                </a:solidFill>
                <a:latin typeface="Times New Roman"/>
                <a:cs typeface="Times New Roman"/>
              </a:rPr>
              <a:t> </a:t>
            </a:r>
            <a:r>
              <a:rPr sz="2000" dirty="0">
                <a:solidFill>
                  <a:srgbClr val="FF00FF"/>
                </a:solidFill>
                <a:latin typeface="Times New Roman"/>
                <a:cs typeface="Times New Roman"/>
              </a:rPr>
              <a:t>his</a:t>
            </a:r>
            <a:r>
              <a:rPr sz="2000" spc="30" dirty="0">
                <a:solidFill>
                  <a:srgbClr val="FF00FF"/>
                </a:solidFill>
                <a:latin typeface="Times New Roman"/>
                <a:cs typeface="Times New Roman"/>
              </a:rPr>
              <a:t> </a:t>
            </a:r>
            <a:r>
              <a:rPr sz="2000" spc="-25" dirty="0">
                <a:solidFill>
                  <a:srgbClr val="FF00FF"/>
                </a:solidFill>
                <a:latin typeface="Times New Roman"/>
                <a:cs typeface="Times New Roman"/>
              </a:rPr>
              <a:t>own 	</a:t>
            </a:r>
            <a:r>
              <a:rPr sz="2000" dirty="0">
                <a:solidFill>
                  <a:srgbClr val="FF00FF"/>
                </a:solidFill>
                <a:latin typeface="Times New Roman"/>
                <a:cs typeface="Times New Roman"/>
              </a:rPr>
              <a:t>reasons</a:t>
            </a:r>
            <a:r>
              <a:rPr sz="2000" spc="420" dirty="0">
                <a:solidFill>
                  <a:srgbClr val="FF00FF"/>
                </a:solidFill>
                <a:latin typeface="Times New Roman"/>
                <a:cs typeface="Times New Roman"/>
              </a:rPr>
              <a:t> </a:t>
            </a:r>
            <a:r>
              <a:rPr sz="2000" dirty="0">
                <a:solidFill>
                  <a:srgbClr val="FF00FF"/>
                </a:solidFill>
                <a:latin typeface="Times New Roman"/>
                <a:cs typeface="Times New Roman"/>
              </a:rPr>
              <a:t>on</a:t>
            </a:r>
            <a:r>
              <a:rPr sz="2000" spc="420" dirty="0">
                <a:solidFill>
                  <a:srgbClr val="FF00FF"/>
                </a:solidFill>
                <a:latin typeface="Times New Roman"/>
                <a:cs typeface="Times New Roman"/>
              </a:rPr>
              <a:t> </a:t>
            </a:r>
            <a:r>
              <a:rPr sz="2000" dirty="0">
                <a:solidFill>
                  <a:srgbClr val="FF00FF"/>
                </a:solidFill>
                <a:latin typeface="Times New Roman"/>
                <a:cs typeface="Times New Roman"/>
              </a:rPr>
              <a:t>how</a:t>
            </a:r>
            <a:r>
              <a:rPr sz="2000" spc="415" dirty="0">
                <a:solidFill>
                  <a:srgbClr val="FF00FF"/>
                </a:solidFill>
                <a:latin typeface="Times New Roman"/>
                <a:cs typeface="Times New Roman"/>
              </a:rPr>
              <a:t> </a:t>
            </a:r>
            <a:r>
              <a:rPr sz="2000" dirty="0">
                <a:solidFill>
                  <a:srgbClr val="FF00FF"/>
                </a:solidFill>
                <a:latin typeface="Times New Roman"/>
                <a:cs typeface="Times New Roman"/>
              </a:rPr>
              <a:t>the</a:t>
            </a:r>
            <a:r>
              <a:rPr sz="2000" spc="425" dirty="0">
                <a:solidFill>
                  <a:srgbClr val="FF00FF"/>
                </a:solidFill>
                <a:latin typeface="Times New Roman"/>
                <a:cs typeface="Times New Roman"/>
              </a:rPr>
              <a:t> </a:t>
            </a:r>
            <a:r>
              <a:rPr sz="2000" dirty="0">
                <a:solidFill>
                  <a:srgbClr val="FF00FF"/>
                </a:solidFill>
                <a:latin typeface="Times New Roman"/>
                <a:cs typeface="Times New Roman"/>
              </a:rPr>
              <a:t>documents</a:t>
            </a:r>
            <a:r>
              <a:rPr sz="2000" spc="430" dirty="0">
                <a:solidFill>
                  <a:srgbClr val="FF00FF"/>
                </a:solidFill>
                <a:latin typeface="Times New Roman"/>
                <a:cs typeface="Times New Roman"/>
              </a:rPr>
              <a:t> </a:t>
            </a:r>
            <a:r>
              <a:rPr sz="2000" dirty="0">
                <a:solidFill>
                  <a:srgbClr val="FF00FF"/>
                </a:solidFill>
                <a:latin typeface="Times New Roman"/>
                <a:cs typeface="Times New Roman"/>
              </a:rPr>
              <a:t>were</a:t>
            </a:r>
            <a:r>
              <a:rPr sz="2000" spc="420" dirty="0">
                <a:solidFill>
                  <a:srgbClr val="FF00FF"/>
                </a:solidFill>
                <a:latin typeface="Times New Roman"/>
                <a:cs typeface="Times New Roman"/>
              </a:rPr>
              <a:t> </a:t>
            </a:r>
            <a:r>
              <a:rPr sz="2000" dirty="0">
                <a:solidFill>
                  <a:srgbClr val="FF00FF"/>
                </a:solidFill>
                <a:latin typeface="Times New Roman"/>
                <a:cs typeface="Times New Roman"/>
              </a:rPr>
              <a:t>relevant.</a:t>
            </a:r>
            <a:r>
              <a:rPr sz="2000" spc="425" dirty="0">
                <a:solidFill>
                  <a:srgbClr val="FF00FF"/>
                </a:solidFill>
                <a:latin typeface="Times New Roman"/>
                <a:cs typeface="Times New Roman"/>
              </a:rPr>
              <a:t> </a:t>
            </a:r>
            <a:r>
              <a:rPr sz="2000" dirty="0">
                <a:solidFill>
                  <a:srgbClr val="EC7C30"/>
                </a:solidFill>
                <a:latin typeface="Times New Roman"/>
                <a:cs typeface="Times New Roman"/>
              </a:rPr>
              <a:t>In</a:t>
            </a:r>
            <a:r>
              <a:rPr sz="2000" spc="420" dirty="0">
                <a:solidFill>
                  <a:srgbClr val="EC7C30"/>
                </a:solidFill>
                <a:latin typeface="Times New Roman"/>
                <a:cs typeface="Times New Roman"/>
              </a:rPr>
              <a:t> </a:t>
            </a:r>
            <a:r>
              <a:rPr sz="2000" dirty="0">
                <a:solidFill>
                  <a:srgbClr val="EC7C30"/>
                </a:solidFill>
                <a:latin typeface="Times New Roman"/>
                <a:cs typeface="Times New Roman"/>
              </a:rPr>
              <a:t>spite</a:t>
            </a:r>
            <a:r>
              <a:rPr sz="2000" spc="420" dirty="0">
                <a:solidFill>
                  <a:srgbClr val="EC7C30"/>
                </a:solidFill>
                <a:latin typeface="Times New Roman"/>
                <a:cs typeface="Times New Roman"/>
              </a:rPr>
              <a:t> </a:t>
            </a:r>
            <a:r>
              <a:rPr sz="2000" dirty="0">
                <a:solidFill>
                  <a:srgbClr val="EC7C30"/>
                </a:solidFill>
                <a:latin typeface="Times New Roman"/>
                <a:cs typeface="Times New Roman"/>
              </a:rPr>
              <a:t>of</a:t>
            </a:r>
            <a:r>
              <a:rPr sz="2000" spc="75" dirty="0">
                <a:solidFill>
                  <a:srgbClr val="EC7C30"/>
                </a:solidFill>
                <a:latin typeface="Times New Roman"/>
                <a:cs typeface="Times New Roman"/>
              </a:rPr>
              <a:t>  </a:t>
            </a:r>
            <a:r>
              <a:rPr sz="2000" dirty="0">
                <a:solidFill>
                  <a:srgbClr val="EC7C30"/>
                </a:solidFill>
                <a:latin typeface="Times New Roman"/>
                <a:cs typeface="Times New Roman"/>
              </a:rPr>
              <a:t>ample</a:t>
            </a:r>
            <a:r>
              <a:rPr sz="2000" spc="425" dirty="0">
                <a:solidFill>
                  <a:srgbClr val="EC7C30"/>
                </a:solidFill>
                <a:latin typeface="Times New Roman"/>
                <a:cs typeface="Times New Roman"/>
              </a:rPr>
              <a:t> </a:t>
            </a:r>
            <a:r>
              <a:rPr sz="2000" dirty="0">
                <a:solidFill>
                  <a:srgbClr val="EC7C30"/>
                </a:solidFill>
                <a:latin typeface="Times New Roman"/>
                <a:cs typeface="Times New Roman"/>
              </a:rPr>
              <a:t>opportunity,</a:t>
            </a:r>
            <a:r>
              <a:rPr sz="2000" spc="425" dirty="0">
                <a:solidFill>
                  <a:srgbClr val="EC7C30"/>
                </a:solidFill>
                <a:latin typeface="Times New Roman"/>
                <a:cs typeface="Times New Roman"/>
              </a:rPr>
              <a:t> </a:t>
            </a:r>
            <a:r>
              <a:rPr sz="2000" spc="-25" dirty="0">
                <a:solidFill>
                  <a:srgbClr val="EC7C30"/>
                </a:solidFill>
                <a:latin typeface="Times New Roman"/>
                <a:cs typeface="Times New Roman"/>
              </a:rPr>
              <a:t>the 	</a:t>
            </a:r>
            <a:r>
              <a:rPr sz="2000" dirty="0">
                <a:solidFill>
                  <a:srgbClr val="EC7C30"/>
                </a:solidFill>
                <a:latin typeface="Times New Roman"/>
                <a:cs typeface="Times New Roman"/>
              </a:rPr>
              <a:t>respondent</a:t>
            </a:r>
            <a:r>
              <a:rPr sz="2000" spc="110" dirty="0">
                <a:solidFill>
                  <a:srgbClr val="EC7C30"/>
                </a:solidFill>
                <a:latin typeface="Times New Roman"/>
                <a:cs typeface="Times New Roman"/>
              </a:rPr>
              <a:t> </a:t>
            </a:r>
            <a:r>
              <a:rPr sz="2000" dirty="0">
                <a:solidFill>
                  <a:srgbClr val="EC7C30"/>
                </a:solidFill>
                <a:latin typeface="Times New Roman"/>
                <a:cs typeface="Times New Roman"/>
              </a:rPr>
              <a:t>did</a:t>
            </a:r>
            <a:r>
              <a:rPr sz="2000" spc="100" dirty="0">
                <a:solidFill>
                  <a:srgbClr val="EC7C30"/>
                </a:solidFill>
                <a:latin typeface="Times New Roman"/>
                <a:cs typeface="Times New Roman"/>
              </a:rPr>
              <a:t> </a:t>
            </a:r>
            <a:r>
              <a:rPr sz="2000" dirty="0">
                <a:solidFill>
                  <a:srgbClr val="EC7C30"/>
                </a:solidFill>
                <a:latin typeface="Times New Roman"/>
                <a:cs typeface="Times New Roman"/>
              </a:rPr>
              <a:t>not</a:t>
            </a:r>
            <a:r>
              <a:rPr sz="2000" spc="110" dirty="0">
                <a:solidFill>
                  <a:srgbClr val="EC7C30"/>
                </a:solidFill>
                <a:latin typeface="Times New Roman"/>
                <a:cs typeface="Times New Roman"/>
              </a:rPr>
              <a:t> </a:t>
            </a:r>
            <a:r>
              <a:rPr sz="2000" dirty="0">
                <a:solidFill>
                  <a:srgbClr val="EC7C30"/>
                </a:solidFill>
                <a:latin typeface="Times New Roman"/>
                <a:cs typeface="Times New Roman"/>
              </a:rPr>
              <a:t>adduce</a:t>
            </a:r>
            <a:r>
              <a:rPr sz="2000" spc="114" dirty="0">
                <a:solidFill>
                  <a:srgbClr val="EC7C30"/>
                </a:solidFill>
                <a:latin typeface="Times New Roman"/>
                <a:cs typeface="Times New Roman"/>
              </a:rPr>
              <a:t> </a:t>
            </a:r>
            <a:r>
              <a:rPr sz="2000" spc="-10" dirty="0">
                <a:solidFill>
                  <a:srgbClr val="EC7C30"/>
                </a:solidFill>
                <a:latin typeface="Times New Roman"/>
                <a:cs typeface="Times New Roman"/>
              </a:rPr>
              <a:t>evidence</a:t>
            </a:r>
            <a:r>
              <a:rPr sz="2000" spc="114" dirty="0">
                <a:solidFill>
                  <a:srgbClr val="EC7C30"/>
                </a:solidFill>
                <a:latin typeface="Times New Roman"/>
                <a:cs typeface="Times New Roman"/>
              </a:rPr>
              <a:t> </a:t>
            </a:r>
            <a:r>
              <a:rPr sz="2000" dirty="0">
                <a:solidFill>
                  <a:srgbClr val="EC7C30"/>
                </a:solidFill>
                <a:latin typeface="Times New Roman"/>
                <a:cs typeface="Times New Roman"/>
              </a:rPr>
              <a:t>or</a:t>
            </a:r>
            <a:r>
              <a:rPr sz="2000" spc="105" dirty="0">
                <a:solidFill>
                  <a:srgbClr val="EC7C30"/>
                </a:solidFill>
                <a:latin typeface="Times New Roman"/>
                <a:cs typeface="Times New Roman"/>
              </a:rPr>
              <a:t> </a:t>
            </a:r>
            <a:r>
              <a:rPr sz="2000" spc="-10" dirty="0">
                <a:solidFill>
                  <a:srgbClr val="EC7C30"/>
                </a:solidFill>
                <a:latin typeface="Times New Roman"/>
                <a:cs typeface="Times New Roman"/>
              </a:rPr>
              <a:t>examine</a:t>
            </a:r>
            <a:r>
              <a:rPr sz="2000" spc="110" dirty="0">
                <a:solidFill>
                  <a:srgbClr val="EC7C30"/>
                </a:solidFill>
                <a:latin typeface="Times New Roman"/>
                <a:cs typeface="Times New Roman"/>
              </a:rPr>
              <a:t> </a:t>
            </a:r>
            <a:r>
              <a:rPr sz="2000" spc="-25" dirty="0">
                <a:solidFill>
                  <a:srgbClr val="EC7C30"/>
                </a:solidFill>
                <a:latin typeface="Times New Roman"/>
                <a:cs typeface="Times New Roman"/>
              </a:rPr>
              <a:t>witnesses,</a:t>
            </a:r>
            <a:r>
              <a:rPr sz="2000" spc="105" dirty="0">
                <a:solidFill>
                  <a:srgbClr val="EC7C30"/>
                </a:solidFill>
                <a:latin typeface="Times New Roman"/>
                <a:cs typeface="Times New Roman"/>
              </a:rPr>
              <a:t> </a:t>
            </a:r>
            <a:r>
              <a:rPr sz="2000" dirty="0">
                <a:solidFill>
                  <a:srgbClr val="EC7C30"/>
                </a:solidFill>
                <a:latin typeface="Times New Roman"/>
                <a:cs typeface="Times New Roman"/>
              </a:rPr>
              <a:t>and</a:t>
            </a:r>
            <a:r>
              <a:rPr sz="2000" spc="105" dirty="0">
                <a:solidFill>
                  <a:srgbClr val="EC7C30"/>
                </a:solidFill>
                <a:latin typeface="Times New Roman"/>
                <a:cs typeface="Times New Roman"/>
              </a:rPr>
              <a:t> </a:t>
            </a:r>
            <a:r>
              <a:rPr sz="2000" dirty="0">
                <a:solidFill>
                  <a:srgbClr val="EC7C30"/>
                </a:solidFill>
                <a:latin typeface="Times New Roman"/>
                <a:cs typeface="Times New Roman"/>
              </a:rPr>
              <a:t>abruptly</a:t>
            </a:r>
            <a:r>
              <a:rPr sz="2000" spc="114" dirty="0">
                <a:solidFill>
                  <a:srgbClr val="EC7C30"/>
                </a:solidFill>
                <a:latin typeface="Times New Roman"/>
                <a:cs typeface="Times New Roman"/>
              </a:rPr>
              <a:t> </a:t>
            </a:r>
            <a:r>
              <a:rPr sz="2000" dirty="0">
                <a:solidFill>
                  <a:srgbClr val="EC7C30"/>
                </a:solidFill>
                <a:latin typeface="Times New Roman"/>
                <a:cs typeface="Times New Roman"/>
              </a:rPr>
              <a:t>stood</a:t>
            </a:r>
            <a:r>
              <a:rPr sz="2000" spc="110" dirty="0">
                <a:solidFill>
                  <a:srgbClr val="EC7C30"/>
                </a:solidFill>
                <a:latin typeface="Times New Roman"/>
                <a:cs typeface="Times New Roman"/>
              </a:rPr>
              <a:t> </a:t>
            </a:r>
            <a:r>
              <a:rPr sz="2000" dirty="0">
                <a:solidFill>
                  <a:srgbClr val="EC7C30"/>
                </a:solidFill>
                <a:latin typeface="Times New Roman"/>
                <a:cs typeface="Times New Roman"/>
              </a:rPr>
              <a:t>up</a:t>
            </a:r>
            <a:r>
              <a:rPr sz="2000" spc="110" dirty="0">
                <a:solidFill>
                  <a:srgbClr val="EC7C30"/>
                </a:solidFill>
                <a:latin typeface="Times New Roman"/>
                <a:cs typeface="Times New Roman"/>
              </a:rPr>
              <a:t> </a:t>
            </a:r>
            <a:r>
              <a:rPr sz="2000" spc="-25" dirty="0">
                <a:solidFill>
                  <a:srgbClr val="EC7C30"/>
                </a:solidFill>
                <a:latin typeface="Times New Roman"/>
                <a:cs typeface="Times New Roman"/>
              </a:rPr>
              <a:t>and 	</a:t>
            </a:r>
            <a:r>
              <a:rPr sz="2000" spc="-35" dirty="0">
                <a:solidFill>
                  <a:srgbClr val="EC7C30"/>
                </a:solidFill>
                <a:latin typeface="Times New Roman"/>
                <a:cs typeface="Times New Roman"/>
              </a:rPr>
              <a:t>walked</a:t>
            </a:r>
            <a:r>
              <a:rPr sz="2000" spc="50" dirty="0">
                <a:solidFill>
                  <a:srgbClr val="EC7C30"/>
                </a:solidFill>
                <a:latin typeface="Times New Roman"/>
                <a:cs typeface="Times New Roman"/>
              </a:rPr>
              <a:t> </a:t>
            </a:r>
            <a:r>
              <a:rPr sz="2000" dirty="0">
                <a:solidFill>
                  <a:srgbClr val="EC7C30"/>
                </a:solidFill>
                <a:latin typeface="Times New Roman"/>
                <a:cs typeface="Times New Roman"/>
              </a:rPr>
              <a:t>out.</a:t>
            </a:r>
            <a:r>
              <a:rPr sz="2000" spc="40" dirty="0">
                <a:solidFill>
                  <a:srgbClr val="EC7C30"/>
                </a:solidFill>
                <a:latin typeface="Times New Roman"/>
                <a:cs typeface="Times New Roman"/>
              </a:rPr>
              <a:t> </a:t>
            </a:r>
            <a:r>
              <a:rPr sz="2000" dirty="0">
                <a:solidFill>
                  <a:srgbClr val="00AFEF"/>
                </a:solidFill>
                <a:latin typeface="Times New Roman"/>
                <a:cs typeface="Times New Roman"/>
              </a:rPr>
              <a:t>Observations</a:t>
            </a:r>
            <a:r>
              <a:rPr sz="2000" spc="35" dirty="0">
                <a:solidFill>
                  <a:srgbClr val="00AFEF"/>
                </a:solidFill>
                <a:latin typeface="Times New Roman"/>
                <a:cs typeface="Times New Roman"/>
              </a:rPr>
              <a:t> </a:t>
            </a:r>
            <a:r>
              <a:rPr sz="2000" dirty="0">
                <a:solidFill>
                  <a:srgbClr val="00AFEF"/>
                </a:solidFill>
                <a:latin typeface="Times New Roman"/>
                <a:cs typeface="Times New Roman"/>
              </a:rPr>
              <a:t>and</a:t>
            </a:r>
            <a:r>
              <a:rPr sz="2000" spc="30" dirty="0">
                <a:solidFill>
                  <a:srgbClr val="00AFEF"/>
                </a:solidFill>
                <a:latin typeface="Times New Roman"/>
                <a:cs typeface="Times New Roman"/>
              </a:rPr>
              <a:t> </a:t>
            </a:r>
            <a:r>
              <a:rPr sz="2000" spc="-10" dirty="0">
                <a:solidFill>
                  <a:srgbClr val="00AFEF"/>
                </a:solidFill>
                <a:latin typeface="Times New Roman"/>
                <a:cs typeface="Times New Roman"/>
              </a:rPr>
              <a:t>findings</a:t>
            </a:r>
            <a:r>
              <a:rPr sz="2000" spc="40" dirty="0">
                <a:solidFill>
                  <a:srgbClr val="00AFEF"/>
                </a:solidFill>
                <a:latin typeface="Times New Roman"/>
                <a:cs typeface="Times New Roman"/>
              </a:rPr>
              <a:t> </a:t>
            </a:r>
            <a:r>
              <a:rPr sz="2000" dirty="0">
                <a:solidFill>
                  <a:srgbClr val="00AFEF"/>
                </a:solidFill>
                <a:latin typeface="Times New Roman"/>
                <a:cs typeface="Times New Roman"/>
              </a:rPr>
              <a:t>in</a:t>
            </a:r>
            <a:r>
              <a:rPr sz="2000" spc="45" dirty="0">
                <a:solidFill>
                  <a:srgbClr val="00AFEF"/>
                </a:solidFill>
                <a:latin typeface="Times New Roman"/>
                <a:cs typeface="Times New Roman"/>
              </a:rPr>
              <a:t> </a:t>
            </a:r>
            <a:r>
              <a:rPr sz="2000" dirty="0">
                <a:solidFill>
                  <a:srgbClr val="00AFEF"/>
                </a:solidFill>
                <a:latin typeface="Times New Roman"/>
                <a:cs typeface="Times New Roman"/>
              </a:rPr>
              <a:t>the</a:t>
            </a:r>
            <a:r>
              <a:rPr sz="2000" spc="45" dirty="0">
                <a:solidFill>
                  <a:srgbClr val="00AFEF"/>
                </a:solidFill>
                <a:latin typeface="Times New Roman"/>
                <a:cs typeface="Times New Roman"/>
              </a:rPr>
              <a:t> </a:t>
            </a:r>
            <a:r>
              <a:rPr sz="2000" spc="-35" dirty="0">
                <a:solidFill>
                  <a:srgbClr val="00AFEF"/>
                </a:solidFill>
                <a:latin typeface="Times New Roman"/>
                <a:cs typeface="Times New Roman"/>
              </a:rPr>
              <a:t>disciplinary</a:t>
            </a:r>
            <a:r>
              <a:rPr sz="2000" spc="45" dirty="0">
                <a:solidFill>
                  <a:srgbClr val="00AFEF"/>
                </a:solidFill>
                <a:latin typeface="Times New Roman"/>
                <a:cs typeface="Times New Roman"/>
              </a:rPr>
              <a:t> </a:t>
            </a:r>
            <a:r>
              <a:rPr sz="2000" spc="-10" dirty="0">
                <a:solidFill>
                  <a:srgbClr val="00AFEF"/>
                </a:solidFill>
                <a:latin typeface="Times New Roman"/>
                <a:cs typeface="Times New Roman"/>
              </a:rPr>
              <a:t>proceedings</a:t>
            </a:r>
            <a:r>
              <a:rPr sz="2000" spc="40" dirty="0">
                <a:solidFill>
                  <a:srgbClr val="00AFEF"/>
                </a:solidFill>
                <a:latin typeface="Times New Roman"/>
                <a:cs typeface="Times New Roman"/>
              </a:rPr>
              <a:t> </a:t>
            </a:r>
            <a:r>
              <a:rPr sz="2000" dirty="0">
                <a:solidFill>
                  <a:srgbClr val="00AFEF"/>
                </a:solidFill>
                <a:latin typeface="Times New Roman"/>
                <a:cs typeface="Times New Roman"/>
              </a:rPr>
              <a:t>on</a:t>
            </a:r>
            <a:r>
              <a:rPr sz="2000" spc="40" dirty="0">
                <a:solidFill>
                  <a:srgbClr val="00AFEF"/>
                </a:solidFill>
                <a:latin typeface="Times New Roman"/>
                <a:cs typeface="Times New Roman"/>
              </a:rPr>
              <a:t> </a:t>
            </a:r>
            <a:r>
              <a:rPr sz="2000" dirty="0">
                <a:solidFill>
                  <a:srgbClr val="00AFEF"/>
                </a:solidFill>
                <a:latin typeface="Times New Roman"/>
                <a:cs typeface="Times New Roman"/>
              </a:rPr>
              <a:t>the</a:t>
            </a:r>
            <a:r>
              <a:rPr sz="2000" spc="45" dirty="0">
                <a:solidFill>
                  <a:srgbClr val="00AFEF"/>
                </a:solidFill>
                <a:latin typeface="Times New Roman"/>
                <a:cs typeface="Times New Roman"/>
              </a:rPr>
              <a:t> </a:t>
            </a:r>
            <a:r>
              <a:rPr sz="2000" dirty="0">
                <a:solidFill>
                  <a:srgbClr val="00AFEF"/>
                </a:solidFill>
                <a:latin typeface="Times New Roman"/>
                <a:cs typeface="Times New Roman"/>
              </a:rPr>
              <a:t>aspect</a:t>
            </a:r>
            <a:r>
              <a:rPr sz="2000" spc="40" dirty="0">
                <a:solidFill>
                  <a:srgbClr val="00AFEF"/>
                </a:solidFill>
                <a:latin typeface="Times New Roman"/>
                <a:cs typeface="Times New Roman"/>
              </a:rPr>
              <a:t> </a:t>
            </a:r>
            <a:r>
              <a:rPr sz="2000" spc="-25" dirty="0">
                <a:solidFill>
                  <a:srgbClr val="00AFEF"/>
                </a:solidFill>
                <a:latin typeface="Times New Roman"/>
                <a:cs typeface="Times New Roman"/>
              </a:rPr>
              <a:t>of 	</a:t>
            </a:r>
            <a:r>
              <a:rPr sz="2000" spc="-35" dirty="0">
                <a:solidFill>
                  <a:srgbClr val="00AFEF"/>
                </a:solidFill>
                <a:latin typeface="Times New Roman"/>
                <a:cs typeface="Times New Roman"/>
              </a:rPr>
              <a:t>irregularities</a:t>
            </a:r>
            <a:r>
              <a:rPr sz="2000" spc="45" dirty="0">
                <a:solidFill>
                  <a:srgbClr val="00AFEF"/>
                </a:solidFill>
                <a:latin typeface="Times New Roman"/>
                <a:cs typeface="Times New Roman"/>
              </a:rPr>
              <a:t> </a:t>
            </a:r>
            <a:r>
              <a:rPr sz="2000" spc="-10" dirty="0">
                <a:solidFill>
                  <a:srgbClr val="00AFEF"/>
                </a:solidFill>
                <a:latin typeface="Times New Roman"/>
                <a:cs typeface="Times New Roman"/>
              </a:rPr>
              <a:t>regarding</a:t>
            </a:r>
            <a:r>
              <a:rPr sz="2000" spc="50" dirty="0">
                <a:solidFill>
                  <a:srgbClr val="00AFEF"/>
                </a:solidFill>
                <a:latin typeface="Times New Roman"/>
                <a:cs typeface="Times New Roman"/>
              </a:rPr>
              <a:t> </a:t>
            </a:r>
            <a:r>
              <a:rPr sz="2000" spc="-35" dirty="0">
                <a:solidFill>
                  <a:srgbClr val="00AFEF"/>
                </a:solidFill>
                <a:latin typeface="Times New Roman"/>
                <a:cs typeface="Times New Roman"/>
              </a:rPr>
              <a:t>exceeding</a:t>
            </a:r>
            <a:r>
              <a:rPr sz="2000" spc="55" dirty="0">
                <a:solidFill>
                  <a:srgbClr val="00AFEF"/>
                </a:solidFill>
                <a:latin typeface="Times New Roman"/>
                <a:cs typeface="Times New Roman"/>
              </a:rPr>
              <a:t> </a:t>
            </a:r>
            <a:r>
              <a:rPr sz="2000" dirty="0">
                <a:solidFill>
                  <a:srgbClr val="00AFEF"/>
                </a:solidFill>
                <a:latin typeface="Times New Roman"/>
                <a:cs typeface="Times New Roman"/>
              </a:rPr>
              <a:t>his</a:t>
            </a:r>
            <a:r>
              <a:rPr sz="2000" spc="45" dirty="0">
                <a:solidFill>
                  <a:srgbClr val="00AFEF"/>
                </a:solidFill>
                <a:latin typeface="Times New Roman"/>
                <a:cs typeface="Times New Roman"/>
              </a:rPr>
              <a:t> </a:t>
            </a:r>
            <a:r>
              <a:rPr sz="2000" dirty="0">
                <a:solidFill>
                  <a:srgbClr val="00AFEF"/>
                </a:solidFill>
                <a:latin typeface="Times New Roman"/>
                <a:cs typeface="Times New Roman"/>
              </a:rPr>
              <a:t>authority</a:t>
            </a:r>
            <a:r>
              <a:rPr sz="2000" spc="50" dirty="0">
                <a:solidFill>
                  <a:srgbClr val="00AFEF"/>
                </a:solidFill>
                <a:latin typeface="Times New Roman"/>
                <a:cs typeface="Times New Roman"/>
              </a:rPr>
              <a:t> </a:t>
            </a:r>
            <a:r>
              <a:rPr sz="2000" dirty="0">
                <a:solidFill>
                  <a:srgbClr val="00AFEF"/>
                </a:solidFill>
                <a:latin typeface="Times New Roman"/>
                <a:cs typeface="Times New Roman"/>
              </a:rPr>
              <a:t>in</a:t>
            </a:r>
            <a:r>
              <a:rPr sz="2000" spc="50" dirty="0">
                <a:solidFill>
                  <a:srgbClr val="00AFEF"/>
                </a:solidFill>
                <a:latin typeface="Times New Roman"/>
                <a:cs typeface="Times New Roman"/>
              </a:rPr>
              <a:t> </a:t>
            </a:r>
            <a:r>
              <a:rPr sz="2000" dirty="0">
                <a:solidFill>
                  <a:srgbClr val="00AFEF"/>
                </a:solidFill>
                <a:latin typeface="Times New Roman"/>
                <a:cs typeface="Times New Roman"/>
              </a:rPr>
              <a:t>the</a:t>
            </a:r>
            <a:r>
              <a:rPr sz="2000" spc="50" dirty="0">
                <a:solidFill>
                  <a:srgbClr val="00AFEF"/>
                </a:solidFill>
                <a:latin typeface="Times New Roman"/>
                <a:cs typeface="Times New Roman"/>
              </a:rPr>
              <a:t> </a:t>
            </a:r>
            <a:r>
              <a:rPr sz="2000" dirty="0">
                <a:solidFill>
                  <a:srgbClr val="00AFEF"/>
                </a:solidFill>
                <a:latin typeface="Times New Roman"/>
                <a:cs typeface="Times New Roman"/>
              </a:rPr>
              <a:t>grant</a:t>
            </a:r>
            <a:r>
              <a:rPr sz="2000" spc="50" dirty="0">
                <a:solidFill>
                  <a:srgbClr val="00AFEF"/>
                </a:solidFill>
                <a:latin typeface="Times New Roman"/>
                <a:cs typeface="Times New Roman"/>
              </a:rPr>
              <a:t> </a:t>
            </a:r>
            <a:r>
              <a:rPr sz="2000" dirty="0">
                <a:solidFill>
                  <a:srgbClr val="00AFEF"/>
                </a:solidFill>
                <a:latin typeface="Times New Roman"/>
                <a:cs typeface="Times New Roman"/>
              </a:rPr>
              <a:t>of</a:t>
            </a:r>
            <a:r>
              <a:rPr sz="2000" spc="245" dirty="0">
                <a:solidFill>
                  <a:srgbClr val="00AFEF"/>
                </a:solidFill>
                <a:latin typeface="Times New Roman"/>
                <a:cs typeface="Times New Roman"/>
              </a:rPr>
              <a:t> </a:t>
            </a:r>
            <a:r>
              <a:rPr sz="2000" spc="-30" dirty="0">
                <a:solidFill>
                  <a:srgbClr val="00AFEF"/>
                </a:solidFill>
                <a:latin typeface="Times New Roman"/>
                <a:cs typeface="Times New Roman"/>
              </a:rPr>
              <a:t>advances,</a:t>
            </a:r>
            <a:r>
              <a:rPr sz="2000" spc="50" dirty="0">
                <a:solidFill>
                  <a:srgbClr val="00AFEF"/>
                </a:solidFill>
                <a:latin typeface="Times New Roman"/>
                <a:cs typeface="Times New Roman"/>
              </a:rPr>
              <a:t> </a:t>
            </a:r>
            <a:r>
              <a:rPr sz="2000" dirty="0">
                <a:solidFill>
                  <a:srgbClr val="00AFEF"/>
                </a:solidFill>
                <a:latin typeface="Times New Roman"/>
                <a:cs typeface="Times New Roman"/>
              </a:rPr>
              <a:t>acceptance</a:t>
            </a:r>
            <a:r>
              <a:rPr sz="2000" spc="55" dirty="0">
                <a:solidFill>
                  <a:srgbClr val="00AFEF"/>
                </a:solidFill>
                <a:latin typeface="Times New Roman"/>
                <a:cs typeface="Times New Roman"/>
              </a:rPr>
              <a:t> </a:t>
            </a:r>
            <a:r>
              <a:rPr sz="2000" spc="-25" dirty="0">
                <a:solidFill>
                  <a:srgbClr val="00AFEF"/>
                </a:solidFill>
                <a:latin typeface="Times New Roman"/>
                <a:cs typeface="Times New Roman"/>
              </a:rPr>
              <a:t>of 	</a:t>
            </a:r>
            <a:r>
              <a:rPr sz="2000" spc="-45" dirty="0">
                <a:solidFill>
                  <a:srgbClr val="00AFEF"/>
                </a:solidFill>
                <a:latin typeface="Times New Roman"/>
                <a:cs typeface="Times New Roman"/>
              </a:rPr>
              <a:t>discovery</a:t>
            </a:r>
            <a:r>
              <a:rPr sz="2000" spc="-55" dirty="0">
                <a:solidFill>
                  <a:srgbClr val="00AFEF"/>
                </a:solidFill>
                <a:latin typeface="Times New Roman"/>
                <a:cs typeface="Times New Roman"/>
              </a:rPr>
              <a:t> bills</a:t>
            </a:r>
            <a:r>
              <a:rPr sz="2000" spc="-50" dirty="0">
                <a:solidFill>
                  <a:srgbClr val="00AFEF"/>
                </a:solidFill>
                <a:latin typeface="Times New Roman"/>
                <a:cs typeface="Times New Roman"/>
              </a:rPr>
              <a:t> </a:t>
            </a:r>
            <a:r>
              <a:rPr sz="2000" dirty="0">
                <a:solidFill>
                  <a:srgbClr val="00AFEF"/>
                </a:solidFill>
                <a:latin typeface="Times New Roman"/>
                <a:cs typeface="Times New Roman"/>
              </a:rPr>
              <a:t>and</a:t>
            </a:r>
            <a:r>
              <a:rPr sz="2000" spc="-45" dirty="0">
                <a:solidFill>
                  <a:srgbClr val="00AFEF"/>
                </a:solidFill>
                <a:latin typeface="Times New Roman"/>
                <a:cs typeface="Times New Roman"/>
              </a:rPr>
              <a:t> </a:t>
            </a:r>
            <a:r>
              <a:rPr sz="2000" dirty="0">
                <a:solidFill>
                  <a:srgbClr val="00AFEF"/>
                </a:solidFill>
                <a:latin typeface="Times New Roman"/>
                <a:cs typeface="Times New Roman"/>
              </a:rPr>
              <a:t>the</a:t>
            </a:r>
            <a:r>
              <a:rPr sz="2000" spc="-40" dirty="0">
                <a:solidFill>
                  <a:srgbClr val="00AFEF"/>
                </a:solidFill>
                <a:latin typeface="Times New Roman"/>
                <a:cs typeface="Times New Roman"/>
              </a:rPr>
              <a:t> </a:t>
            </a:r>
            <a:r>
              <a:rPr sz="2000" spc="-45" dirty="0">
                <a:solidFill>
                  <a:srgbClr val="00AFEF"/>
                </a:solidFill>
                <a:latin typeface="Times New Roman"/>
                <a:cs typeface="Times New Roman"/>
              </a:rPr>
              <a:t>issue</a:t>
            </a:r>
            <a:r>
              <a:rPr sz="2000" spc="-40" dirty="0">
                <a:solidFill>
                  <a:srgbClr val="00AFEF"/>
                </a:solidFill>
                <a:latin typeface="Times New Roman"/>
                <a:cs typeface="Times New Roman"/>
              </a:rPr>
              <a:t> </a:t>
            </a:r>
            <a:r>
              <a:rPr sz="2000" dirty="0">
                <a:solidFill>
                  <a:srgbClr val="00AFEF"/>
                </a:solidFill>
                <a:latin typeface="Times New Roman"/>
                <a:cs typeface="Times New Roman"/>
              </a:rPr>
              <a:t>of</a:t>
            </a:r>
            <a:r>
              <a:rPr sz="2000" spc="190" dirty="0">
                <a:solidFill>
                  <a:srgbClr val="00AFEF"/>
                </a:solidFill>
                <a:latin typeface="Times New Roman"/>
                <a:cs typeface="Times New Roman"/>
              </a:rPr>
              <a:t> </a:t>
            </a:r>
            <a:r>
              <a:rPr sz="2000" dirty="0">
                <a:solidFill>
                  <a:srgbClr val="00AFEF"/>
                </a:solidFill>
                <a:latin typeface="Times New Roman"/>
                <a:cs typeface="Times New Roman"/>
              </a:rPr>
              <a:t>bank</a:t>
            </a:r>
            <a:r>
              <a:rPr sz="2000" spc="-60" dirty="0">
                <a:solidFill>
                  <a:srgbClr val="00AFEF"/>
                </a:solidFill>
                <a:latin typeface="Times New Roman"/>
                <a:cs typeface="Times New Roman"/>
              </a:rPr>
              <a:t> </a:t>
            </a:r>
            <a:r>
              <a:rPr sz="2000" spc="-40" dirty="0">
                <a:solidFill>
                  <a:srgbClr val="00AFEF"/>
                </a:solidFill>
                <a:latin typeface="Times New Roman"/>
                <a:cs typeface="Times New Roman"/>
              </a:rPr>
              <a:t>guarantees</a:t>
            </a:r>
            <a:r>
              <a:rPr sz="2000" spc="-50" dirty="0">
                <a:solidFill>
                  <a:srgbClr val="00AFEF"/>
                </a:solidFill>
                <a:latin typeface="Times New Roman"/>
                <a:cs typeface="Times New Roman"/>
              </a:rPr>
              <a:t> </a:t>
            </a:r>
            <a:r>
              <a:rPr sz="2000" spc="-20" dirty="0">
                <a:solidFill>
                  <a:srgbClr val="00AFEF"/>
                </a:solidFill>
                <a:latin typeface="Times New Roman"/>
                <a:cs typeface="Times New Roman"/>
              </a:rPr>
              <a:t>etc.</a:t>
            </a:r>
            <a:r>
              <a:rPr sz="2000" spc="-40" dirty="0">
                <a:solidFill>
                  <a:srgbClr val="00AFEF"/>
                </a:solidFill>
                <a:latin typeface="Times New Roman"/>
                <a:cs typeface="Times New Roman"/>
              </a:rPr>
              <a:t> </a:t>
            </a:r>
            <a:r>
              <a:rPr sz="2000" spc="-20" dirty="0">
                <a:solidFill>
                  <a:srgbClr val="00AFEF"/>
                </a:solidFill>
                <a:latin typeface="Times New Roman"/>
                <a:cs typeface="Times New Roman"/>
              </a:rPr>
              <a:t>are</a:t>
            </a:r>
            <a:r>
              <a:rPr sz="2000" spc="-55" dirty="0">
                <a:solidFill>
                  <a:srgbClr val="00AFEF"/>
                </a:solidFill>
                <a:latin typeface="Times New Roman"/>
                <a:cs typeface="Times New Roman"/>
              </a:rPr>
              <a:t> </a:t>
            </a:r>
            <a:r>
              <a:rPr sz="2000" spc="-50" dirty="0">
                <a:solidFill>
                  <a:srgbClr val="00AFEF"/>
                </a:solidFill>
                <a:latin typeface="Times New Roman"/>
                <a:cs typeface="Times New Roman"/>
              </a:rPr>
              <a:t>clear</a:t>
            </a:r>
            <a:r>
              <a:rPr sz="2000" spc="-55" dirty="0">
                <a:solidFill>
                  <a:srgbClr val="00AFEF"/>
                </a:solidFill>
                <a:latin typeface="Times New Roman"/>
                <a:cs typeface="Times New Roman"/>
              </a:rPr>
              <a:t> </a:t>
            </a:r>
            <a:r>
              <a:rPr sz="2000" dirty="0">
                <a:solidFill>
                  <a:srgbClr val="00AFEF"/>
                </a:solidFill>
                <a:latin typeface="Times New Roman"/>
                <a:cs typeface="Times New Roman"/>
              </a:rPr>
              <a:t>and</a:t>
            </a:r>
            <a:r>
              <a:rPr sz="2000" spc="-55" dirty="0">
                <a:solidFill>
                  <a:srgbClr val="00AFEF"/>
                </a:solidFill>
                <a:latin typeface="Times New Roman"/>
                <a:cs typeface="Times New Roman"/>
              </a:rPr>
              <a:t> </a:t>
            </a:r>
            <a:r>
              <a:rPr sz="2000" spc="-25" dirty="0">
                <a:solidFill>
                  <a:srgbClr val="00AFEF"/>
                </a:solidFill>
                <a:latin typeface="Times New Roman"/>
                <a:cs typeface="Times New Roman"/>
              </a:rPr>
              <a:t>remain</a:t>
            </a:r>
            <a:r>
              <a:rPr sz="2000" spc="-55" dirty="0">
                <a:solidFill>
                  <a:srgbClr val="00AFEF"/>
                </a:solidFill>
                <a:latin typeface="Times New Roman"/>
                <a:cs typeface="Times New Roman"/>
              </a:rPr>
              <a:t> </a:t>
            </a:r>
            <a:r>
              <a:rPr sz="2000" spc="-10" dirty="0">
                <a:solidFill>
                  <a:srgbClr val="00AFEF"/>
                </a:solidFill>
                <a:latin typeface="Times New Roman"/>
                <a:cs typeface="Times New Roman"/>
              </a:rPr>
              <a:t>uncontroverted. 	</a:t>
            </a:r>
            <a:r>
              <a:rPr sz="2000" dirty="0">
                <a:solidFill>
                  <a:srgbClr val="FF0000"/>
                </a:solidFill>
                <a:latin typeface="Times New Roman"/>
                <a:cs typeface="Times New Roman"/>
              </a:rPr>
              <a:t>The</a:t>
            </a:r>
            <a:r>
              <a:rPr sz="2000" spc="10" dirty="0">
                <a:solidFill>
                  <a:srgbClr val="FF0000"/>
                </a:solidFill>
                <a:latin typeface="Times New Roman"/>
                <a:cs typeface="Times New Roman"/>
              </a:rPr>
              <a:t> </a:t>
            </a:r>
            <a:r>
              <a:rPr sz="2000" spc="-35" dirty="0">
                <a:solidFill>
                  <a:srgbClr val="FF0000"/>
                </a:solidFill>
                <a:latin typeface="Times New Roman"/>
                <a:cs typeface="Times New Roman"/>
              </a:rPr>
              <a:t>respondent’s</a:t>
            </a:r>
            <a:r>
              <a:rPr sz="2000" spc="20" dirty="0">
                <a:solidFill>
                  <a:srgbClr val="FF0000"/>
                </a:solidFill>
                <a:latin typeface="Times New Roman"/>
                <a:cs typeface="Times New Roman"/>
              </a:rPr>
              <a:t> </a:t>
            </a:r>
            <a:r>
              <a:rPr sz="2000" dirty="0">
                <a:solidFill>
                  <a:srgbClr val="FF0000"/>
                </a:solidFill>
                <a:latin typeface="Times New Roman"/>
                <a:cs typeface="Times New Roman"/>
              </a:rPr>
              <a:t>defence</a:t>
            </a:r>
            <a:r>
              <a:rPr sz="2000" spc="25" dirty="0">
                <a:solidFill>
                  <a:srgbClr val="FF0000"/>
                </a:solidFill>
                <a:latin typeface="Times New Roman"/>
                <a:cs typeface="Times New Roman"/>
              </a:rPr>
              <a:t> </a:t>
            </a:r>
            <a:r>
              <a:rPr sz="2000" dirty="0">
                <a:solidFill>
                  <a:srgbClr val="FF0000"/>
                </a:solidFill>
                <a:latin typeface="Times New Roman"/>
                <a:cs typeface="Times New Roman"/>
              </a:rPr>
              <a:t>in</a:t>
            </a:r>
            <a:r>
              <a:rPr sz="2000" spc="20" dirty="0">
                <a:solidFill>
                  <a:srgbClr val="FF0000"/>
                </a:solidFill>
                <a:latin typeface="Times New Roman"/>
                <a:cs typeface="Times New Roman"/>
              </a:rPr>
              <a:t> </a:t>
            </a:r>
            <a:r>
              <a:rPr sz="2000" dirty="0">
                <a:solidFill>
                  <a:srgbClr val="FF0000"/>
                </a:solidFill>
                <a:latin typeface="Times New Roman"/>
                <a:cs typeface="Times New Roman"/>
              </a:rPr>
              <a:t>the</a:t>
            </a:r>
            <a:r>
              <a:rPr sz="2000" spc="25" dirty="0">
                <a:solidFill>
                  <a:srgbClr val="FF0000"/>
                </a:solidFill>
                <a:latin typeface="Times New Roman"/>
                <a:cs typeface="Times New Roman"/>
              </a:rPr>
              <a:t> </a:t>
            </a:r>
            <a:r>
              <a:rPr sz="2000" dirty="0">
                <a:solidFill>
                  <a:srgbClr val="FF0000"/>
                </a:solidFill>
                <a:latin typeface="Times New Roman"/>
                <a:cs typeface="Times New Roman"/>
              </a:rPr>
              <a:t>form</a:t>
            </a:r>
            <a:r>
              <a:rPr sz="2000" spc="30" dirty="0">
                <a:solidFill>
                  <a:srgbClr val="FF0000"/>
                </a:solidFill>
                <a:latin typeface="Times New Roman"/>
                <a:cs typeface="Times New Roman"/>
              </a:rPr>
              <a:t> </a:t>
            </a:r>
            <a:r>
              <a:rPr sz="2000" dirty="0">
                <a:solidFill>
                  <a:srgbClr val="FF0000"/>
                </a:solidFill>
                <a:latin typeface="Times New Roman"/>
                <a:cs typeface="Times New Roman"/>
              </a:rPr>
              <a:t>of</a:t>
            </a:r>
            <a:r>
              <a:rPr sz="2000" spc="254" dirty="0">
                <a:solidFill>
                  <a:srgbClr val="FF0000"/>
                </a:solidFill>
                <a:latin typeface="Times New Roman"/>
                <a:cs typeface="Times New Roman"/>
              </a:rPr>
              <a:t> </a:t>
            </a:r>
            <a:r>
              <a:rPr sz="2000" spc="-40" dirty="0">
                <a:solidFill>
                  <a:srgbClr val="FF0000"/>
                </a:solidFill>
                <a:latin typeface="Times New Roman"/>
                <a:cs typeface="Times New Roman"/>
              </a:rPr>
              <a:t>alibi</a:t>
            </a:r>
            <a:r>
              <a:rPr sz="2000" spc="15" dirty="0">
                <a:solidFill>
                  <a:srgbClr val="FF0000"/>
                </a:solidFill>
                <a:latin typeface="Times New Roman"/>
                <a:cs typeface="Times New Roman"/>
              </a:rPr>
              <a:t> </a:t>
            </a:r>
            <a:r>
              <a:rPr sz="2000" dirty="0">
                <a:solidFill>
                  <a:srgbClr val="FF0000"/>
                </a:solidFill>
                <a:latin typeface="Times New Roman"/>
                <a:cs typeface="Times New Roman"/>
              </a:rPr>
              <a:t>that</a:t>
            </a:r>
            <a:r>
              <a:rPr sz="2000" spc="25" dirty="0">
                <a:solidFill>
                  <a:srgbClr val="FF0000"/>
                </a:solidFill>
                <a:latin typeface="Times New Roman"/>
                <a:cs typeface="Times New Roman"/>
              </a:rPr>
              <a:t> </a:t>
            </a:r>
            <a:r>
              <a:rPr sz="2000" dirty="0">
                <a:solidFill>
                  <a:srgbClr val="FF0000"/>
                </a:solidFill>
                <a:latin typeface="Times New Roman"/>
                <a:cs typeface="Times New Roman"/>
              </a:rPr>
              <a:t>he</a:t>
            </a:r>
            <a:r>
              <a:rPr sz="2000" spc="25" dirty="0">
                <a:solidFill>
                  <a:srgbClr val="FF0000"/>
                </a:solidFill>
                <a:latin typeface="Times New Roman"/>
                <a:cs typeface="Times New Roman"/>
              </a:rPr>
              <a:t> </a:t>
            </a:r>
            <a:r>
              <a:rPr sz="2000" dirty="0">
                <a:solidFill>
                  <a:srgbClr val="FF0000"/>
                </a:solidFill>
                <a:latin typeface="Times New Roman"/>
                <a:cs typeface="Times New Roman"/>
              </a:rPr>
              <a:t>had</a:t>
            </a:r>
            <a:r>
              <a:rPr sz="2000" spc="30" dirty="0">
                <a:solidFill>
                  <a:srgbClr val="FF0000"/>
                </a:solidFill>
                <a:latin typeface="Times New Roman"/>
                <a:cs typeface="Times New Roman"/>
              </a:rPr>
              <a:t> </a:t>
            </a:r>
            <a:r>
              <a:rPr sz="2000" spc="-30" dirty="0">
                <a:solidFill>
                  <a:srgbClr val="FF0000"/>
                </a:solidFill>
                <a:latin typeface="Times New Roman"/>
                <a:cs typeface="Times New Roman"/>
              </a:rPr>
              <a:t>followed</a:t>
            </a:r>
            <a:r>
              <a:rPr sz="2000" spc="30" dirty="0">
                <a:solidFill>
                  <a:srgbClr val="FF0000"/>
                </a:solidFill>
                <a:latin typeface="Times New Roman"/>
                <a:cs typeface="Times New Roman"/>
              </a:rPr>
              <a:t> </a:t>
            </a:r>
            <a:r>
              <a:rPr sz="2000" dirty="0">
                <a:solidFill>
                  <a:srgbClr val="FF0000"/>
                </a:solidFill>
                <a:latin typeface="Times New Roman"/>
                <a:cs typeface="Times New Roman"/>
              </a:rPr>
              <a:t>the</a:t>
            </a:r>
            <a:r>
              <a:rPr sz="2000" spc="30" dirty="0">
                <a:solidFill>
                  <a:srgbClr val="FF0000"/>
                </a:solidFill>
                <a:latin typeface="Times New Roman"/>
                <a:cs typeface="Times New Roman"/>
              </a:rPr>
              <a:t> </a:t>
            </a:r>
            <a:r>
              <a:rPr sz="2000" dirty="0">
                <a:solidFill>
                  <a:srgbClr val="FF0000"/>
                </a:solidFill>
                <a:latin typeface="Times New Roman"/>
                <a:cs typeface="Times New Roman"/>
              </a:rPr>
              <a:t>oral</a:t>
            </a:r>
            <a:r>
              <a:rPr sz="2000" spc="15" dirty="0">
                <a:solidFill>
                  <a:srgbClr val="FF0000"/>
                </a:solidFill>
                <a:latin typeface="Times New Roman"/>
                <a:cs typeface="Times New Roman"/>
              </a:rPr>
              <a:t> </a:t>
            </a:r>
            <a:r>
              <a:rPr sz="2000" spc="-10" dirty="0">
                <a:solidFill>
                  <a:srgbClr val="FF0000"/>
                </a:solidFill>
                <a:latin typeface="Times New Roman"/>
                <a:cs typeface="Times New Roman"/>
              </a:rPr>
              <a:t>instructions 	</a:t>
            </a:r>
            <a:r>
              <a:rPr sz="2000" dirty="0">
                <a:solidFill>
                  <a:srgbClr val="FF0000"/>
                </a:solidFill>
                <a:latin typeface="Times New Roman"/>
                <a:cs typeface="Times New Roman"/>
              </a:rPr>
              <a:t>of</a:t>
            </a:r>
            <a:r>
              <a:rPr sz="2000" spc="235" dirty="0">
                <a:solidFill>
                  <a:srgbClr val="FF0000"/>
                </a:solidFill>
                <a:latin typeface="Times New Roman"/>
                <a:cs typeface="Times New Roman"/>
              </a:rPr>
              <a:t> </a:t>
            </a:r>
            <a:r>
              <a:rPr sz="2000" dirty="0">
                <a:solidFill>
                  <a:srgbClr val="FF0000"/>
                </a:solidFill>
                <a:latin typeface="Times New Roman"/>
                <a:cs typeface="Times New Roman"/>
              </a:rPr>
              <a:t>the</a:t>
            </a:r>
            <a:r>
              <a:rPr sz="2000" spc="5" dirty="0">
                <a:solidFill>
                  <a:srgbClr val="FF0000"/>
                </a:solidFill>
                <a:latin typeface="Times New Roman"/>
                <a:cs typeface="Times New Roman"/>
              </a:rPr>
              <a:t> </a:t>
            </a:r>
            <a:r>
              <a:rPr sz="2000" dirty="0">
                <a:solidFill>
                  <a:srgbClr val="FF0000"/>
                </a:solidFill>
                <a:latin typeface="Times New Roman"/>
                <a:cs typeface="Times New Roman"/>
              </a:rPr>
              <a:t>then</a:t>
            </a:r>
            <a:r>
              <a:rPr sz="2000" spc="10" dirty="0">
                <a:solidFill>
                  <a:srgbClr val="FF0000"/>
                </a:solidFill>
                <a:latin typeface="Times New Roman"/>
                <a:cs typeface="Times New Roman"/>
              </a:rPr>
              <a:t> </a:t>
            </a:r>
            <a:r>
              <a:rPr sz="2000" spc="-10" dirty="0">
                <a:solidFill>
                  <a:srgbClr val="FF0000"/>
                </a:solidFill>
                <a:latin typeface="Times New Roman"/>
                <a:cs typeface="Times New Roman"/>
              </a:rPr>
              <a:t>Chairman</a:t>
            </a:r>
            <a:r>
              <a:rPr sz="2000" spc="10" dirty="0">
                <a:solidFill>
                  <a:srgbClr val="FF0000"/>
                </a:solidFill>
                <a:latin typeface="Times New Roman"/>
                <a:cs typeface="Times New Roman"/>
              </a:rPr>
              <a:t> </a:t>
            </a:r>
            <a:r>
              <a:rPr sz="2000" dirty="0">
                <a:solidFill>
                  <a:srgbClr val="FF0000"/>
                </a:solidFill>
                <a:latin typeface="Times New Roman"/>
                <a:cs typeface="Times New Roman"/>
              </a:rPr>
              <a:t>and</a:t>
            </a:r>
            <a:r>
              <a:rPr sz="2000" spc="5" dirty="0">
                <a:solidFill>
                  <a:srgbClr val="FF0000"/>
                </a:solidFill>
                <a:latin typeface="Times New Roman"/>
                <a:cs typeface="Times New Roman"/>
              </a:rPr>
              <a:t> </a:t>
            </a:r>
            <a:r>
              <a:rPr sz="2000" dirty="0">
                <a:solidFill>
                  <a:srgbClr val="FF0000"/>
                </a:solidFill>
                <a:latin typeface="Times New Roman"/>
                <a:cs typeface="Times New Roman"/>
              </a:rPr>
              <a:t>the </a:t>
            </a:r>
            <a:r>
              <a:rPr sz="2000" spc="-10" dirty="0">
                <a:solidFill>
                  <a:srgbClr val="FF0000"/>
                </a:solidFill>
                <a:latin typeface="Times New Roman"/>
                <a:cs typeface="Times New Roman"/>
              </a:rPr>
              <a:t>Director,</a:t>
            </a:r>
            <a:r>
              <a:rPr sz="2000" spc="15" dirty="0">
                <a:solidFill>
                  <a:srgbClr val="FF0000"/>
                </a:solidFill>
                <a:latin typeface="Times New Roman"/>
                <a:cs typeface="Times New Roman"/>
              </a:rPr>
              <a:t> </a:t>
            </a:r>
            <a:r>
              <a:rPr sz="2000" spc="-25" dirty="0">
                <a:solidFill>
                  <a:srgbClr val="FF0000"/>
                </a:solidFill>
                <a:latin typeface="Times New Roman"/>
                <a:cs typeface="Times New Roman"/>
              </a:rPr>
              <a:t>which</a:t>
            </a:r>
            <a:r>
              <a:rPr sz="2000" dirty="0">
                <a:solidFill>
                  <a:srgbClr val="FF0000"/>
                </a:solidFill>
                <a:latin typeface="Times New Roman"/>
                <a:cs typeface="Times New Roman"/>
              </a:rPr>
              <a:t> is of</a:t>
            </a:r>
            <a:r>
              <a:rPr sz="2000" spc="240" dirty="0">
                <a:solidFill>
                  <a:srgbClr val="FF0000"/>
                </a:solidFill>
                <a:latin typeface="Times New Roman"/>
                <a:cs typeface="Times New Roman"/>
              </a:rPr>
              <a:t> </a:t>
            </a:r>
            <a:r>
              <a:rPr sz="2000" spc="-25" dirty="0">
                <a:solidFill>
                  <a:srgbClr val="FF0000"/>
                </a:solidFill>
                <a:latin typeface="Times New Roman"/>
                <a:cs typeface="Times New Roman"/>
              </a:rPr>
              <a:t>questionable</a:t>
            </a:r>
            <a:r>
              <a:rPr sz="2000" dirty="0">
                <a:solidFill>
                  <a:srgbClr val="FF0000"/>
                </a:solidFill>
                <a:latin typeface="Times New Roman"/>
                <a:cs typeface="Times New Roman"/>
              </a:rPr>
              <a:t> merit,</a:t>
            </a:r>
            <a:r>
              <a:rPr sz="2000" spc="5" dirty="0">
                <a:solidFill>
                  <a:srgbClr val="FF0000"/>
                </a:solidFill>
                <a:latin typeface="Times New Roman"/>
                <a:cs typeface="Times New Roman"/>
              </a:rPr>
              <a:t> </a:t>
            </a:r>
            <a:r>
              <a:rPr sz="2000" dirty="0">
                <a:solidFill>
                  <a:srgbClr val="FF0000"/>
                </a:solidFill>
                <a:latin typeface="Times New Roman"/>
                <a:cs typeface="Times New Roman"/>
              </a:rPr>
              <a:t>is</a:t>
            </a:r>
            <a:r>
              <a:rPr sz="2000" spc="5" dirty="0">
                <a:solidFill>
                  <a:srgbClr val="FF0000"/>
                </a:solidFill>
                <a:latin typeface="Times New Roman"/>
                <a:cs typeface="Times New Roman"/>
              </a:rPr>
              <a:t> </a:t>
            </a:r>
            <a:r>
              <a:rPr sz="2000" dirty="0">
                <a:solidFill>
                  <a:srgbClr val="FF0000"/>
                </a:solidFill>
                <a:latin typeface="Times New Roman"/>
                <a:cs typeface="Times New Roman"/>
              </a:rPr>
              <a:t>to</a:t>
            </a:r>
            <a:r>
              <a:rPr sz="2000" spc="5" dirty="0">
                <a:solidFill>
                  <a:srgbClr val="FF0000"/>
                </a:solidFill>
                <a:latin typeface="Times New Roman"/>
                <a:cs typeface="Times New Roman"/>
              </a:rPr>
              <a:t> </a:t>
            </a:r>
            <a:r>
              <a:rPr sz="2000" dirty="0">
                <a:solidFill>
                  <a:srgbClr val="FF0000"/>
                </a:solidFill>
                <a:latin typeface="Times New Roman"/>
                <a:cs typeface="Times New Roman"/>
              </a:rPr>
              <a:t>be </a:t>
            </a:r>
            <a:r>
              <a:rPr sz="2000" spc="-10" dirty="0">
                <a:solidFill>
                  <a:srgbClr val="FF0000"/>
                </a:solidFill>
                <a:latin typeface="Times New Roman"/>
                <a:cs typeface="Times New Roman"/>
              </a:rPr>
              <a:t>rejected 	</a:t>
            </a:r>
            <a:r>
              <a:rPr sz="2000" spc="-20" dirty="0">
                <a:solidFill>
                  <a:srgbClr val="FF0000"/>
                </a:solidFill>
                <a:latin typeface="Times New Roman"/>
                <a:cs typeface="Times New Roman"/>
              </a:rPr>
              <a:t>as</a:t>
            </a:r>
            <a:r>
              <a:rPr sz="2000" spc="-30" dirty="0">
                <a:solidFill>
                  <a:srgbClr val="FF0000"/>
                </a:solidFill>
                <a:latin typeface="Times New Roman"/>
                <a:cs typeface="Times New Roman"/>
              </a:rPr>
              <a:t> </a:t>
            </a:r>
            <a:r>
              <a:rPr sz="2000" spc="-20" dirty="0">
                <a:solidFill>
                  <a:srgbClr val="FF0000"/>
                </a:solidFill>
                <a:latin typeface="Times New Roman"/>
                <a:cs typeface="Times New Roman"/>
              </a:rPr>
              <a:t>unproven.</a:t>
            </a:r>
            <a:r>
              <a:rPr sz="2000" spc="-25" dirty="0">
                <a:solidFill>
                  <a:srgbClr val="FF0000"/>
                </a:solidFill>
                <a:latin typeface="Times New Roman"/>
                <a:cs typeface="Times New Roman"/>
              </a:rPr>
              <a:t> </a:t>
            </a:r>
            <a:r>
              <a:rPr sz="2000" b="1" dirty="0">
                <a:solidFill>
                  <a:srgbClr val="FF00FF"/>
                </a:solidFill>
                <a:latin typeface="Times New Roman"/>
                <a:cs typeface="Times New Roman"/>
              </a:rPr>
              <a:t>…..Dismissal</a:t>
            </a:r>
            <a:r>
              <a:rPr sz="2000" b="1" spc="-25" dirty="0">
                <a:solidFill>
                  <a:srgbClr val="FF00FF"/>
                </a:solidFill>
                <a:latin typeface="Times New Roman"/>
                <a:cs typeface="Times New Roman"/>
              </a:rPr>
              <a:t> </a:t>
            </a:r>
            <a:r>
              <a:rPr sz="2000" b="1" dirty="0">
                <a:solidFill>
                  <a:srgbClr val="FF00FF"/>
                </a:solidFill>
                <a:latin typeface="Times New Roman"/>
                <a:cs typeface="Times New Roman"/>
              </a:rPr>
              <a:t>of</a:t>
            </a:r>
            <a:r>
              <a:rPr sz="2000" b="1" spc="265" dirty="0">
                <a:solidFill>
                  <a:srgbClr val="FF00FF"/>
                </a:solidFill>
                <a:latin typeface="Times New Roman"/>
                <a:cs typeface="Times New Roman"/>
              </a:rPr>
              <a:t> </a:t>
            </a:r>
            <a:r>
              <a:rPr sz="2000" b="1" dirty="0">
                <a:solidFill>
                  <a:srgbClr val="FF00FF"/>
                </a:solidFill>
                <a:latin typeface="Times New Roman"/>
                <a:cs typeface="Times New Roman"/>
              </a:rPr>
              <a:t>the</a:t>
            </a:r>
            <a:r>
              <a:rPr sz="2000" b="1" spc="-30" dirty="0">
                <a:solidFill>
                  <a:srgbClr val="FF00FF"/>
                </a:solidFill>
                <a:latin typeface="Times New Roman"/>
                <a:cs typeface="Times New Roman"/>
              </a:rPr>
              <a:t> </a:t>
            </a:r>
            <a:r>
              <a:rPr sz="2000" b="1" spc="-20" dirty="0">
                <a:solidFill>
                  <a:srgbClr val="FF00FF"/>
                </a:solidFill>
                <a:latin typeface="Times New Roman"/>
                <a:cs typeface="Times New Roman"/>
              </a:rPr>
              <a:t>bank</a:t>
            </a:r>
            <a:r>
              <a:rPr sz="2000" b="1" spc="-30" dirty="0">
                <a:solidFill>
                  <a:srgbClr val="FF00FF"/>
                </a:solidFill>
                <a:latin typeface="Times New Roman"/>
                <a:cs typeface="Times New Roman"/>
              </a:rPr>
              <a:t> </a:t>
            </a:r>
            <a:r>
              <a:rPr sz="2000" b="1" spc="-10" dirty="0">
                <a:solidFill>
                  <a:srgbClr val="FF00FF"/>
                </a:solidFill>
                <a:latin typeface="Times New Roman"/>
                <a:cs typeface="Times New Roman"/>
              </a:rPr>
              <a:t>Officer</a:t>
            </a:r>
            <a:r>
              <a:rPr sz="2000" b="1" spc="-25" dirty="0">
                <a:solidFill>
                  <a:srgbClr val="FF00FF"/>
                </a:solidFill>
                <a:latin typeface="Times New Roman"/>
                <a:cs typeface="Times New Roman"/>
              </a:rPr>
              <a:t> </a:t>
            </a:r>
            <a:r>
              <a:rPr sz="2000" b="1" spc="-30" dirty="0">
                <a:solidFill>
                  <a:srgbClr val="FF00FF"/>
                </a:solidFill>
                <a:latin typeface="Times New Roman"/>
                <a:cs typeface="Times New Roman"/>
              </a:rPr>
              <a:t>from </a:t>
            </a:r>
            <a:r>
              <a:rPr sz="2000" b="1" dirty="0">
                <a:solidFill>
                  <a:srgbClr val="FF00FF"/>
                </a:solidFill>
                <a:latin typeface="Times New Roman"/>
                <a:cs typeface="Times New Roman"/>
              </a:rPr>
              <a:t>service</a:t>
            </a:r>
            <a:r>
              <a:rPr sz="2000" b="1" spc="-30" dirty="0">
                <a:solidFill>
                  <a:srgbClr val="FF00FF"/>
                </a:solidFill>
                <a:latin typeface="Times New Roman"/>
                <a:cs typeface="Times New Roman"/>
              </a:rPr>
              <a:t> </a:t>
            </a:r>
            <a:r>
              <a:rPr sz="2000" b="1" dirty="0">
                <a:solidFill>
                  <a:srgbClr val="FF00FF"/>
                </a:solidFill>
                <a:latin typeface="Times New Roman"/>
                <a:cs typeface="Times New Roman"/>
              </a:rPr>
              <a:t>was</a:t>
            </a:r>
            <a:r>
              <a:rPr sz="2000" b="1" spc="-25" dirty="0">
                <a:solidFill>
                  <a:srgbClr val="FF00FF"/>
                </a:solidFill>
                <a:latin typeface="Times New Roman"/>
                <a:cs typeface="Times New Roman"/>
              </a:rPr>
              <a:t> </a:t>
            </a:r>
            <a:r>
              <a:rPr sz="2000" b="1" spc="-10" dirty="0">
                <a:solidFill>
                  <a:srgbClr val="FF00FF"/>
                </a:solidFill>
                <a:latin typeface="Times New Roman"/>
                <a:cs typeface="Times New Roman"/>
              </a:rPr>
              <a:t>upheld</a:t>
            </a:r>
            <a:endParaRPr sz="2000" dirty="0">
              <a:latin typeface="Times New Roman"/>
              <a:cs typeface="Times New Roman"/>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710052" y="-2031"/>
            <a:ext cx="3726179" cy="696595"/>
          </a:xfrm>
          <a:prstGeom prst="rect">
            <a:avLst/>
          </a:prstGeom>
        </p:spPr>
        <p:txBody>
          <a:bodyPr vert="horz" wrap="square" lIns="0" tIns="12700" rIns="0" bIns="0" rtlCol="0">
            <a:spAutoFit/>
          </a:bodyPr>
          <a:lstStyle/>
          <a:p>
            <a:pPr marL="12700">
              <a:lnSpc>
                <a:spcPct val="100000"/>
              </a:lnSpc>
              <a:spcBef>
                <a:spcPts val="100"/>
              </a:spcBef>
            </a:pPr>
            <a:r>
              <a:rPr sz="4400" dirty="0"/>
              <a:t>Right</a:t>
            </a:r>
            <a:r>
              <a:rPr sz="4400" spc="-35" dirty="0"/>
              <a:t> </a:t>
            </a:r>
            <a:r>
              <a:rPr sz="4400" dirty="0"/>
              <a:t>of</a:t>
            </a:r>
            <a:r>
              <a:rPr sz="4400" spc="-35" dirty="0"/>
              <a:t> </a:t>
            </a:r>
            <a:r>
              <a:rPr sz="4400" spc="-10" dirty="0"/>
              <a:t>Counsel</a:t>
            </a:r>
            <a:endParaRPr sz="4400"/>
          </a:p>
        </p:txBody>
      </p:sp>
      <p:sp>
        <p:nvSpPr>
          <p:cNvPr id="3" name="object 3"/>
          <p:cNvSpPr txBox="1"/>
          <p:nvPr/>
        </p:nvSpPr>
        <p:spPr>
          <a:xfrm>
            <a:off x="78739" y="628014"/>
            <a:ext cx="8571865" cy="5489575"/>
          </a:xfrm>
          <a:prstGeom prst="rect">
            <a:avLst/>
          </a:prstGeom>
        </p:spPr>
        <p:txBody>
          <a:bodyPr vert="horz" wrap="square" lIns="0" tIns="13335" rIns="0" bIns="0" rtlCol="0">
            <a:spAutoFit/>
          </a:bodyPr>
          <a:lstStyle/>
          <a:p>
            <a:pPr marL="355600" marR="410845" indent="-342900">
              <a:lnSpc>
                <a:spcPct val="100000"/>
              </a:lnSpc>
              <a:spcBef>
                <a:spcPts val="105"/>
              </a:spcBef>
              <a:buFont typeface="Arial MT"/>
              <a:buChar char="•"/>
              <a:tabLst>
                <a:tab pos="355600" algn="l"/>
              </a:tabLst>
            </a:pPr>
            <a:r>
              <a:rPr sz="3200" dirty="0">
                <a:latin typeface="Calibri"/>
                <a:cs typeface="Calibri"/>
              </a:rPr>
              <a:t>The</a:t>
            </a:r>
            <a:r>
              <a:rPr sz="3200" spc="-35" dirty="0">
                <a:latin typeface="Calibri"/>
                <a:cs typeface="Calibri"/>
              </a:rPr>
              <a:t> </a:t>
            </a:r>
            <a:r>
              <a:rPr sz="3200" dirty="0">
                <a:latin typeface="Calibri"/>
                <a:cs typeface="Calibri"/>
              </a:rPr>
              <a:t>right</a:t>
            </a:r>
            <a:r>
              <a:rPr sz="3200" spc="-30" dirty="0">
                <a:latin typeface="Calibri"/>
                <a:cs typeface="Calibri"/>
              </a:rPr>
              <a:t> </a:t>
            </a:r>
            <a:r>
              <a:rPr sz="3200" dirty="0">
                <a:latin typeface="Calibri"/>
                <a:cs typeface="Calibri"/>
              </a:rPr>
              <a:t>of</a:t>
            </a:r>
            <a:r>
              <a:rPr sz="3200" spc="-35" dirty="0">
                <a:latin typeface="Calibri"/>
                <a:cs typeface="Calibri"/>
              </a:rPr>
              <a:t> </a:t>
            </a:r>
            <a:r>
              <a:rPr sz="3200" spc="-20" dirty="0">
                <a:latin typeface="Calibri"/>
                <a:cs typeface="Calibri"/>
              </a:rPr>
              <a:t>representation</a:t>
            </a:r>
            <a:r>
              <a:rPr sz="3200" spc="-50" dirty="0">
                <a:latin typeface="Calibri"/>
                <a:cs typeface="Calibri"/>
              </a:rPr>
              <a:t> </a:t>
            </a:r>
            <a:r>
              <a:rPr sz="3200" dirty="0">
                <a:latin typeface="Calibri"/>
                <a:cs typeface="Calibri"/>
              </a:rPr>
              <a:t>by</a:t>
            </a:r>
            <a:r>
              <a:rPr sz="3200" spc="-30" dirty="0">
                <a:latin typeface="Calibri"/>
                <a:cs typeface="Calibri"/>
              </a:rPr>
              <a:t> </a:t>
            </a:r>
            <a:r>
              <a:rPr sz="3200" dirty="0">
                <a:latin typeface="Calibri"/>
                <a:cs typeface="Calibri"/>
              </a:rPr>
              <a:t>a</a:t>
            </a:r>
            <a:r>
              <a:rPr sz="3200" spc="-30" dirty="0">
                <a:latin typeface="Calibri"/>
                <a:cs typeface="Calibri"/>
              </a:rPr>
              <a:t> </a:t>
            </a:r>
            <a:r>
              <a:rPr sz="3200" dirty="0">
                <a:latin typeface="Calibri"/>
                <a:cs typeface="Calibri"/>
              </a:rPr>
              <a:t>lawyer</a:t>
            </a:r>
            <a:r>
              <a:rPr sz="3200" spc="-50" dirty="0">
                <a:latin typeface="Calibri"/>
                <a:cs typeface="Calibri"/>
              </a:rPr>
              <a:t> </a:t>
            </a:r>
            <a:r>
              <a:rPr sz="3200" dirty="0">
                <a:latin typeface="Calibri"/>
                <a:cs typeface="Calibri"/>
              </a:rPr>
              <a:t>is</a:t>
            </a:r>
            <a:r>
              <a:rPr sz="3200" spc="-10" dirty="0">
                <a:latin typeface="Calibri"/>
                <a:cs typeface="Calibri"/>
              </a:rPr>
              <a:t> </a:t>
            </a:r>
            <a:r>
              <a:rPr sz="3200" b="1" i="1" u="sng" spc="-10" dirty="0">
                <a:uFill>
                  <a:solidFill>
                    <a:srgbClr val="000000"/>
                  </a:solidFill>
                </a:uFill>
                <a:latin typeface="Calibri"/>
                <a:cs typeface="Calibri"/>
              </a:rPr>
              <a:t>never</a:t>
            </a:r>
            <a:r>
              <a:rPr sz="3200" b="1" i="1" spc="-10" dirty="0">
                <a:latin typeface="Calibri"/>
                <a:cs typeface="Calibri"/>
              </a:rPr>
              <a:t> </a:t>
            </a:r>
            <a:r>
              <a:rPr sz="3200" b="1" i="1" u="sng" dirty="0">
                <a:uFill>
                  <a:solidFill>
                    <a:srgbClr val="000000"/>
                  </a:solidFill>
                </a:uFill>
                <a:latin typeface="Calibri"/>
                <a:cs typeface="Calibri"/>
              </a:rPr>
              <a:t>considered</a:t>
            </a:r>
            <a:r>
              <a:rPr sz="3200" b="1" i="1" u="sng" spc="-50" dirty="0">
                <a:uFill>
                  <a:solidFill>
                    <a:srgbClr val="000000"/>
                  </a:solidFill>
                </a:uFill>
                <a:latin typeface="Calibri"/>
                <a:cs typeface="Calibri"/>
              </a:rPr>
              <a:t> </a:t>
            </a:r>
            <a:r>
              <a:rPr sz="3200" b="1" i="1" u="sng" dirty="0">
                <a:uFill>
                  <a:solidFill>
                    <a:srgbClr val="000000"/>
                  </a:solidFill>
                </a:uFill>
                <a:latin typeface="Calibri"/>
                <a:cs typeface="Calibri"/>
              </a:rPr>
              <a:t>to</a:t>
            </a:r>
            <a:r>
              <a:rPr sz="3200" b="1" i="1" u="sng" spc="-20" dirty="0">
                <a:uFill>
                  <a:solidFill>
                    <a:srgbClr val="000000"/>
                  </a:solidFill>
                </a:uFill>
                <a:latin typeface="Calibri"/>
                <a:cs typeface="Calibri"/>
              </a:rPr>
              <a:t> </a:t>
            </a:r>
            <a:r>
              <a:rPr sz="3200" b="1" i="1" u="sng" dirty="0">
                <a:uFill>
                  <a:solidFill>
                    <a:srgbClr val="000000"/>
                  </a:solidFill>
                </a:uFill>
                <a:latin typeface="Calibri"/>
                <a:cs typeface="Calibri"/>
              </a:rPr>
              <a:t>be</a:t>
            </a:r>
            <a:r>
              <a:rPr sz="3200" b="1" i="1" u="sng" spc="-25" dirty="0">
                <a:uFill>
                  <a:solidFill>
                    <a:srgbClr val="000000"/>
                  </a:solidFill>
                </a:uFill>
                <a:latin typeface="Calibri"/>
                <a:cs typeface="Calibri"/>
              </a:rPr>
              <a:t> </a:t>
            </a:r>
            <a:r>
              <a:rPr sz="3200" b="1" i="1" u="sng" dirty="0">
                <a:uFill>
                  <a:solidFill>
                    <a:srgbClr val="000000"/>
                  </a:solidFill>
                </a:uFill>
                <a:latin typeface="Calibri"/>
                <a:cs typeface="Calibri"/>
              </a:rPr>
              <a:t>a</a:t>
            </a:r>
            <a:r>
              <a:rPr sz="3200" b="1" i="1" u="sng" spc="-15" dirty="0">
                <a:uFill>
                  <a:solidFill>
                    <a:srgbClr val="000000"/>
                  </a:solidFill>
                </a:uFill>
                <a:latin typeface="Calibri"/>
                <a:cs typeface="Calibri"/>
              </a:rPr>
              <a:t> </a:t>
            </a:r>
            <a:r>
              <a:rPr sz="3200" b="1" i="1" u="sng" dirty="0">
                <a:uFill>
                  <a:solidFill>
                    <a:srgbClr val="000000"/>
                  </a:solidFill>
                </a:uFill>
                <a:latin typeface="Calibri"/>
                <a:cs typeface="Calibri"/>
              </a:rPr>
              <a:t>part</a:t>
            </a:r>
            <a:r>
              <a:rPr sz="3200" b="1" i="1" u="sng" spc="-40" dirty="0">
                <a:uFill>
                  <a:solidFill>
                    <a:srgbClr val="000000"/>
                  </a:solidFill>
                </a:uFill>
                <a:latin typeface="Calibri"/>
                <a:cs typeface="Calibri"/>
              </a:rPr>
              <a:t> </a:t>
            </a:r>
            <a:r>
              <a:rPr sz="3200" b="1" i="1" u="sng" dirty="0">
                <a:uFill>
                  <a:solidFill>
                    <a:srgbClr val="000000"/>
                  </a:solidFill>
                </a:uFill>
                <a:latin typeface="Calibri"/>
                <a:cs typeface="Calibri"/>
              </a:rPr>
              <a:t>of</a:t>
            </a:r>
            <a:r>
              <a:rPr sz="3200" b="1" i="1" u="sng" spc="-20" dirty="0">
                <a:uFill>
                  <a:solidFill>
                    <a:srgbClr val="000000"/>
                  </a:solidFill>
                </a:uFill>
                <a:latin typeface="Calibri"/>
                <a:cs typeface="Calibri"/>
              </a:rPr>
              <a:t> </a:t>
            </a:r>
            <a:r>
              <a:rPr sz="3200" b="1" i="1" u="sng" dirty="0">
                <a:uFill>
                  <a:solidFill>
                    <a:srgbClr val="000000"/>
                  </a:solidFill>
                </a:uFill>
                <a:latin typeface="Calibri"/>
                <a:cs typeface="Calibri"/>
              </a:rPr>
              <a:t>NJ</a:t>
            </a:r>
            <a:r>
              <a:rPr sz="3200" b="1" i="1" u="sng" spc="-15" dirty="0">
                <a:uFill>
                  <a:solidFill>
                    <a:srgbClr val="000000"/>
                  </a:solidFill>
                </a:uFill>
                <a:latin typeface="Calibri"/>
                <a:cs typeface="Calibri"/>
              </a:rPr>
              <a:t> </a:t>
            </a:r>
            <a:r>
              <a:rPr sz="3200" b="1" i="1" u="sng" dirty="0">
                <a:uFill>
                  <a:solidFill>
                    <a:srgbClr val="000000"/>
                  </a:solidFill>
                </a:uFill>
                <a:latin typeface="Calibri"/>
                <a:cs typeface="Calibri"/>
              </a:rPr>
              <a:t>and</a:t>
            </a:r>
            <a:r>
              <a:rPr sz="3200" b="1" i="1" u="sng" spc="-30" dirty="0">
                <a:uFill>
                  <a:solidFill>
                    <a:srgbClr val="000000"/>
                  </a:solidFill>
                </a:uFill>
                <a:latin typeface="Calibri"/>
                <a:cs typeface="Calibri"/>
              </a:rPr>
              <a:t> </a:t>
            </a:r>
            <a:r>
              <a:rPr sz="3200" b="1" i="1" u="sng" dirty="0">
                <a:uFill>
                  <a:solidFill>
                    <a:srgbClr val="000000"/>
                  </a:solidFill>
                </a:uFill>
                <a:latin typeface="Calibri"/>
                <a:cs typeface="Calibri"/>
              </a:rPr>
              <a:t>it</a:t>
            </a:r>
            <a:r>
              <a:rPr sz="3200" b="1" i="1" u="sng" spc="-15" dirty="0">
                <a:uFill>
                  <a:solidFill>
                    <a:srgbClr val="000000"/>
                  </a:solidFill>
                </a:uFill>
                <a:latin typeface="Calibri"/>
                <a:cs typeface="Calibri"/>
              </a:rPr>
              <a:t> </a:t>
            </a:r>
            <a:r>
              <a:rPr sz="3200" b="1" i="1" u="sng" dirty="0">
                <a:uFill>
                  <a:solidFill>
                    <a:srgbClr val="000000"/>
                  </a:solidFill>
                </a:uFill>
                <a:latin typeface="Calibri"/>
                <a:cs typeface="Calibri"/>
              </a:rPr>
              <a:t>cannot</a:t>
            </a:r>
            <a:r>
              <a:rPr sz="3200" b="1" i="1" u="sng" spc="-40" dirty="0">
                <a:uFill>
                  <a:solidFill>
                    <a:srgbClr val="000000"/>
                  </a:solidFill>
                </a:uFill>
                <a:latin typeface="Calibri"/>
                <a:cs typeface="Calibri"/>
              </a:rPr>
              <a:t> </a:t>
            </a:r>
            <a:r>
              <a:rPr sz="3200" b="1" i="1" u="sng" spc="-25" dirty="0">
                <a:uFill>
                  <a:solidFill>
                    <a:srgbClr val="000000"/>
                  </a:solidFill>
                </a:uFill>
                <a:latin typeface="Calibri"/>
                <a:cs typeface="Calibri"/>
              </a:rPr>
              <a:t>be</a:t>
            </a:r>
            <a:r>
              <a:rPr sz="3200" b="1" i="1" spc="-25" dirty="0">
                <a:latin typeface="Calibri"/>
                <a:cs typeface="Calibri"/>
              </a:rPr>
              <a:t> </a:t>
            </a:r>
            <a:r>
              <a:rPr sz="3200" b="1" i="1" u="sng" dirty="0">
                <a:uFill>
                  <a:solidFill>
                    <a:srgbClr val="000000"/>
                  </a:solidFill>
                </a:uFill>
                <a:latin typeface="Calibri"/>
                <a:cs typeface="Calibri"/>
              </a:rPr>
              <a:t>claimed</a:t>
            </a:r>
            <a:r>
              <a:rPr sz="3200" b="1" i="1" u="sng" spc="-55" dirty="0">
                <a:uFill>
                  <a:solidFill>
                    <a:srgbClr val="000000"/>
                  </a:solidFill>
                </a:uFill>
                <a:latin typeface="Calibri"/>
                <a:cs typeface="Calibri"/>
              </a:rPr>
              <a:t> </a:t>
            </a:r>
            <a:r>
              <a:rPr sz="3200" b="1" i="1" u="sng" dirty="0">
                <a:uFill>
                  <a:solidFill>
                    <a:srgbClr val="000000"/>
                  </a:solidFill>
                </a:uFill>
                <a:latin typeface="Calibri"/>
                <a:cs typeface="Calibri"/>
              </a:rPr>
              <a:t>as</a:t>
            </a:r>
            <a:r>
              <a:rPr sz="3200" b="1" i="1" u="sng" spc="-20" dirty="0">
                <a:uFill>
                  <a:solidFill>
                    <a:srgbClr val="000000"/>
                  </a:solidFill>
                </a:uFill>
                <a:latin typeface="Calibri"/>
                <a:cs typeface="Calibri"/>
              </a:rPr>
              <a:t> </a:t>
            </a:r>
            <a:r>
              <a:rPr sz="3200" b="1" i="1" u="sng" dirty="0">
                <a:uFill>
                  <a:solidFill>
                    <a:srgbClr val="000000"/>
                  </a:solidFill>
                </a:uFill>
                <a:latin typeface="Calibri"/>
                <a:cs typeface="Calibri"/>
              </a:rPr>
              <a:t>of</a:t>
            </a:r>
            <a:r>
              <a:rPr sz="3200" b="1" i="1" u="sng" spc="-25" dirty="0">
                <a:uFill>
                  <a:solidFill>
                    <a:srgbClr val="000000"/>
                  </a:solidFill>
                </a:uFill>
                <a:latin typeface="Calibri"/>
                <a:cs typeface="Calibri"/>
              </a:rPr>
              <a:t> </a:t>
            </a:r>
            <a:r>
              <a:rPr sz="3200" b="1" i="1" u="sng" dirty="0">
                <a:uFill>
                  <a:solidFill>
                    <a:srgbClr val="000000"/>
                  </a:solidFill>
                </a:uFill>
                <a:latin typeface="Calibri"/>
                <a:cs typeface="Calibri"/>
              </a:rPr>
              <a:t>right,</a:t>
            </a:r>
            <a:r>
              <a:rPr sz="3200" b="1" i="1" u="sng" spc="-45" dirty="0">
                <a:uFill>
                  <a:solidFill>
                    <a:srgbClr val="000000"/>
                  </a:solidFill>
                </a:uFill>
                <a:latin typeface="Calibri"/>
                <a:cs typeface="Calibri"/>
              </a:rPr>
              <a:t> </a:t>
            </a:r>
            <a:r>
              <a:rPr sz="3200" b="1" i="1" u="sng" dirty="0">
                <a:uFill>
                  <a:solidFill>
                    <a:srgbClr val="000000"/>
                  </a:solidFill>
                </a:uFill>
                <a:latin typeface="Calibri"/>
                <a:cs typeface="Calibri"/>
              </a:rPr>
              <a:t>unless</a:t>
            </a:r>
            <a:r>
              <a:rPr sz="3200" b="1" i="1" u="sng" spc="-30" dirty="0">
                <a:uFill>
                  <a:solidFill>
                    <a:srgbClr val="000000"/>
                  </a:solidFill>
                </a:uFill>
                <a:latin typeface="Calibri"/>
                <a:cs typeface="Calibri"/>
              </a:rPr>
              <a:t> </a:t>
            </a:r>
            <a:r>
              <a:rPr sz="3200" b="1" i="1" u="sng" dirty="0">
                <a:uFill>
                  <a:solidFill>
                    <a:srgbClr val="000000"/>
                  </a:solidFill>
                </a:uFill>
                <a:latin typeface="Calibri"/>
                <a:cs typeface="Calibri"/>
              </a:rPr>
              <a:t>the</a:t>
            </a:r>
            <a:r>
              <a:rPr sz="3200" b="1" i="1" u="sng" spc="-25" dirty="0">
                <a:uFill>
                  <a:solidFill>
                    <a:srgbClr val="000000"/>
                  </a:solidFill>
                </a:uFill>
                <a:latin typeface="Calibri"/>
                <a:cs typeface="Calibri"/>
              </a:rPr>
              <a:t> </a:t>
            </a:r>
            <a:r>
              <a:rPr sz="3200" b="1" i="1" u="sng" dirty="0">
                <a:uFill>
                  <a:solidFill>
                    <a:srgbClr val="000000"/>
                  </a:solidFill>
                </a:uFill>
                <a:latin typeface="Calibri"/>
                <a:cs typeface="Calibri"/>
              </a:rPr>
              <a:t>said</a:t>
            </a:r>
            <a:r>
              <a:rPr sz="3200" b="1" i="1" u="sng" spc="-35" dirty="0">
                <a:uFill>
                  <a:solidFill>
                    <a:srgbClr val="000000"/>
                  </a:solidFill>
                </a:uFill>
                <a:latin typeface="Calibri"/>
                <a:cs typeface="Calibri"/>
              </a:rPr>
              <a:t> </a:t>
            </a:r>
            <a:r>
              <a:rPr sz="3200" b="1" i="1" u="sng" dirty="0">
                <a:uFill>
                  <a:solidFill>
                    <a:srgbClr val="000000"/>
                  </a:solidFill>
                </a:uFill>
                <a:latin typeface="Calibri"/>
                <a:cs typeface="Calibri"/>
              </a:rPr>
              <a:t>right</a:t>
            </a:r>
            <a:r>
              <a:rPr sz="3200" b="1" i="1" u="sng" spc="-35" dirty="0">
                <a:uFill>
                  <a:solidFill>
                    <a:srgbClr val="000000"/>
                  </a:solidFill>
                </a:uFill>
                <a:latin typeface="Calibri"/>
                <a:cs typeface="Calibri"/>
              </a:rPr>
              <a:t> </a:t>
            </a:r>
            <a:r>
              <a:rPr sz="3200" b="1" i="1" u="sng" spc="-25" dirty="0">
                <a:uFill>
                  <a:solidFill>
                    <a:srgbClr val="000000"/>
                  </a:solidFill>
                </a:uFill>
                <a:latin typeface="Calibri"/>
                <a:cs typeface="Calibri"/>
              </a:rPr>
              <a:t>is</a:t>
            </a:r>
            <a:r>
              <a:rPr sz="3200" b="1" i="1" spc="-25" dirty="0">
                <a:latin typeface="Calibri"/>
                <a:cs typeface="Calibri"/>
              </a:rPr>
              <a:t> </a:t>
            </a:r>
            <a:r>
              <a:rPr sz="3200" b="1" i="1" u="sng" dirty="0">
                <a:uFill>
                  <a:solidFill>
                    <a:srgbClr val="000000"/>
                  </a:solidFill>
                </a:uFill>
                <a:latin typeface="Calibri"/>
                <a:cs typeface="Calibri"/>
              </a:rPr>
              <a:t>conferred</a:t>
            </a:r>
            <a:r>
              <a:rPr sz="3200" b="1" i="1" u="sng" spc="-70" dirty="0">
                <a:uFill>
                  <a:solidFill>
                    <a:srgbClr val="000000"/>
                  </a:solidFill>
                </a:uFill>
                <a:latin typeface="Calibri"/>
                <a:cs typeface="Calibri"/>
              </a:rPr>
              <a:t> </a:t>
            </a:r>
            <a:r>
              <a:rPr sz="3200" b="1" i="1" u="sng" dirty="0">
                <a:uFill>
                  <a:solidFill>
                    <a:srgbClr val="000000"/>
                  </a:solidFill>
                </a:uFill>
                <a:latin typeface="Calibri"/>
                <a:cs typeface="Calibri"/>
              </a:rPr>
              <a:t>by</a:t>
            </a:r>
            <a:r>
              <a:rPr sz="3200" b="1" i="1" u="sng" spc="-45" dirty="0">
                <a:uFill>
                  <a:solidFill>
                    <a:srgbClr val="000000"/>
                  </a:solidFill>
                </a:uFill>
                <a:latin typeface="Calibri"/>
                <a:cs typeface="Calibri"/>
              </a:rPr>
              <a:t> </a:t>
            </a:r>
            <a:r>
              <a:rPr sz="3200" b="1" i="1" u="sng" dirty="0">
                <a:uFill>
                  <a:solidFill>
                    <a:srgbClr val="000000"/>
                  </a:solidFill>
                </a:uFill>
                <a:latin typeface="Calibri"/>
                <a:cs typeface="Calibri"/>
              </a:rPr>
              <a:t>the</a:t>
            </a:r>
            <a:r>
              <a:rPr sz="3200" b="1" i="1" u="sng" spc="-40" dirty="0">
                <a:uFill>
                  <a:solidFill>
                    <a:srgbClr val="000000"/>
                  </a:solidFill>
                </a:uFill>
                <a:latin typeface="Calibri"/>
                <a:cs typeface="Calibri"/>
              </a:rPr>
              <a:t> </a:t>
            </a:r>
            <a:r>
              <a:rPr sz="3200" b="1" i="1" u="sng" spc="-10" dirty="0">
                <a:uFill>
                  <a:solidFill>
                    <a:srgbClr val="000000"/>
                  </a:solidFill>
                </a:uFill>
                <a:latin typeface="Calibri"/>
                <a:cs typeface="Calibri"/>
              </a:rPr>
              <a:t>statute.</a:t>
            </a:r>
            <a:endParaRPr sz="3200">
              <a:latin typeface="Calibri"/>
              <a:cs typeface="Calibri"/>
            </a:endParaRPr>
          </a:p>
          <a:p>
            <a:pPr marL="355600" marR="5080" indent="-342900">
              <a:lnSpc>
                <a:spcPct val="100000"/>
              </a:lnSpc>
              <a:spcBef>
                <a:spcPts val="770"/>
              </a:spcBef>
              <a:buFont typeface="Arial MT"/>
              <a:buChar char="•"/>
              <a:tabLst>
                <a:tab pos="355600" algn="l"/>
              </a:tabLst>
            </a:pPr>
            <a:r>
              <a:rPr sz="3200" dirty="0">
                <a:latin typeface="Calibri"/>
                <a:cs typeface="Calibri"/>
              </a:rPr>
              <a:t>Some</a:t>
            </a:r>
            <a:r>
              <a:rPr sz="3200" spc="-45" dirty="0">
                <a:latin typeface="Calibri"/>
                <a:cs typeface="Calibri"/>
              </a:rPr>
              <a:t> </a:t>
            </a:r>
            <a:r>
              <a:rPr sz="3200" spc="-10" dirty="0">
                <a:latin typeface="Calibri"/>
                <a:cs typeface="Calibri"/>
              </a:rPr>
              <a:t>statutes</a:t>
            </a:r>
            <a:r>
              <a:rPr sz="3200" spc="-35" dirty="0">
                <a:latin typeface="Calibri"/>
                <a:cs typeface="Calibri"/>
              </a:rPr>
              <a:t> </a:t>
            </a:r>
            <a:r>
              <a:rPr sz="3200" b="1" u="sng" dirty="0">
                <a:uFill>
                  <a:solidFill>
                    <a:srgbClr val="000000"/>
                  </a:solidFill>
                </a:uFill>
                <a:latin typeface="Calibri"/>
                <a:cs typeface="Calibri"/>
              </a:rPr>
              <a:t>do</a:t>
            </a:r>
            <a:r>
              <a:rPr sz="3200" b="1" u="sng" spc="-45" dirty="0">
                <a:uFill>
                  <a:solidFill>
                    <a:srgbClr val="000000"/>
                  </a:solidFill>
                </a:uFill>
                <a:latin typeface="Calibri"/>
                <a:cs typeface="Calibri"/>
              </a:rPr>
              <a:t> </a:t>
            </a:r>
            <a:r>
              <a:rPr sz="3200" b="1" u="sng" dirty="0">
                <a:uFill>
                  <a:solidFill>
                    <a:srgbClr val="000000"/>
                  </a:solidFill>
                </a:uFill>
                <a:latin typeface="Calibri"/>
                <a:cs typeface="Calibri"/>
              </a:rPr>
              <a:t>not</a:t>
            </a:r>
            <a:r>
              <a:rPr sz="3200" b="1" u="sng" spc="-40" dirty="0">
                <a:uFill>
                  <a:solidFill>
                    <a:srgbClr val="000000"/>
                  </a:solidFill>
                </a:uFill>
                <a:latin typeface="Calibri"/>
                <a:cs typeface="Calibri"/>
              </a:rPr>
              <a:t> </a:t>
            </a:r>
            <a:r>
              <a:rPr sz="3200" b="1" u="sng" dirty="0">
                <a:uFill>
                  <a:solidFill>
                    <a:srgbClr val="000000"/>
                  </a:solidFill>
                </a:uFill>
                <a:latin typeface="Calibri"/>
                <a:cs typeface="Calibri"/>
              </a:rPr>
              <a:t>permit</a:t>
            </a:r>
            <a:r>
              <a:rPr sz="3200" b="1" u="sng" spc="-75" dirty="0">
                <a:uFill>
                  <a:solidFill>
                    <a:srgbClr val="000000"/>
                  </a:solidFill>
                </a:uFill>
                <a:latin typeface="Calibri"/>
                <a:cs typeface="Calibri"/>
              </a:rPr>
              <a:t> </a:t>
            </a:r>
            <a:r>
              <a:rPr sz="3200" dirty="0">
                <a:latin typeface="Calibri"/>
                <a:cs typeface="Calibri"/>
              </a:rPr>
              <a:t>appearance</a:t>
            </a:r>
            <a:r>
              <a:rPr sz="3200" spc="-40" dirty="0">
                <a:latin typeface="Calibri"/>
                <a:cs typeface="Calibri"/>
              </a:rPr>
              <a:t> </a:t>
            </a:r>
            <a:r>
              <a:rPr sz="3200" dirty="0">
                <a:latin typeface="Calibri"/>
                <a:cs typeface="Calibri"/>
              </a:rPr>
              <a:t>of</a:t>
            </a:r>
            <a:r>
              <a:rPr sz="3200" spc="-55" dirty="0">
                <a:latin typeface="Calibri"/>
                <a:cs typeface="Calibri"/>
              </a:rPr>
              <a:t> </a:t>
            </a:r>
            <a:r>
              <a:rPr sz="3200" spc="-10" dirty="0">
                <a:latin typeface="Calibri"/>
                <a:cs typeface="Calibri"/>
              </a:rPr>
              <a:t>legal practitioners,</a:t>
            </a:r>
            <a:r>
              <a:rPr sz="3200" spc="-40" dirty="0">
                <a:latin typeface="Calibri"/>
                <a:cs typeface="Calibri"/>
              </a:rPr>
              <a:t> </a:t>
            </a:r>
            <a:r>
              <a:rPr sz="3200" b="1" u="sng" dirty="0">
                <a:uFill>
                  <a:solidFill>
                    <a:srgbClr val="000000"/>
                  </a:solidFill>
                </a:uFill>
                <a:latin typeface="Calibri"/>
                <a:cs typeface="Calibri"/>
              </a:rPr>
              <a:t>e.g.</a:t>
            </a:r>
            <a:r>
              <a:rPr sz="3200" b="1" u="sng" spc="-60" dirty="0">
                <a:uFill>
                  <a:solidFill>
                    <a:srgbClr val="000000"/>
                  </a:solidFill>
                </a:uFill>
                <a:latin typeface="Calibri"/>
                <a:cs typeface="Calibri"/>
              </a:rPr>
              <a:t> </a:t>
            </a:r>
            <a:r>
              <a:rPr sz="3200" b="1" u="sng" dirty="0">
                <a:uFill>
                  <a:solidFill>
                    <a:srgbClr val="000000"/>
                  </a:solidFill>
                </a:uFill>
                <a:latin typeface="Calibri"/>
                <a:cs typeface="Calibri"/>
              </a:rPr>
              <a:t>factory</a:t>
            </a:r>
            <a:r>
              <a:rPr sz="3200" b="1" u="sng" spc="-60" dirty="0">
                <a:uFill>
                  <a:solidFill>
                    <a:srgbClr val="000000"/>
                  </a:solidFill>
                </a:uFill>
                <a:latin typeface="Calibri"/>
                <a:cs typeface="Calibri"/>
              </a:rPr>
              <a:t> </a:t>
            </a:r>
            <a:r>
              <a:rPr sz="3200" b="1" u="sng" dirty="0">
                <a:uFill>
                  <a:solidFill>
                    <a:srgbClr val="000000"/>
                  </a:solidFill>
                </a:uFill>
                <a:latin typeface="Calibri"/>
                <a:cs typeface="Calibri"/>
              </a:rPr>
              <a:t>laws</a:t>
            </a:r>
            <a:r>
              <a:rPr sz="3200" dirty="0">
                <a:latin typeface="Calibri"/>
                <a:cs typeface="Calibri"/>
              </a:rPr>
              <a:t>;</a:t>
            </a:r>
            <a:r>
              <a:rPr sz="3200" spc="-55" dirty="0">
                <a:latin typeface="Calibri"/>
                <a:cs typeface="Calibri"/>
              </a:rPr>
              <a:t> </a:t>
            </a:r>
            <a:r>
              <a:rPr sz="3200" dirty="0">
                <a:latin typeface="Calibri"/>
                <a:cs typeface="Calibri"/>
              </a:rPr>
              <a:t>some</a:t>
            </a:r>
            <a:r>
              <a:rPr sz="3200" spc="-45" dirty="0">
                <a:latin typeface="Calibri"/>
                <a:cs typeface="Calibri"/>
              </a:rPr>
              <a:t> </a:t>
            </a:r>
            <a:r>
              <a:rPr sz="3200" spc="-10" dirty="0">
                <a:latin typeface="Calibri"/>
                <a:cs typeface="Calibri"/>
              </a:rPr>
              <a:t>statutes </a:t>
            </a:r>
            <a:r>
              <a:rPr sz="3200" b="1" u="sng" dirty="0">
                <a:uFill>
                  <a:solidFill>
                    <a:srgbClr val="000000"/>
                  </a:solidFill>
                </a:uFill>
                <a:latin typeface="Calibri"/>
                <a:cs typeface="Calibri"/>
              </a:rPr>
              <a:t>permit</a:t>
            </a:r>
            <a:r>
              <a:rPr sz="3200" b="1" u="sng" spc="-80" dirty="0">
                <a:uFill>
                  <a:solidFill>
                    <a:srgbClr val="000000"/>
                  </a:solidFill>
                </a:uFill>
                <a:latin typeface="Calibri"/>
                <a:cs typeface="Calibri"/>
              </a:rPr>
              <a:t> </a:t>
            </a:r>
            <a:r>
              <a:rPr sz="3200" b="1" u="sng" dirty="0">
                <a:uFill>
                  <a:solidFill>
                    <a:srgbClr val="000000"/>
                  </a:solidFill>
                </a:uFill>
                <a:latin typeface="Calibri"/>
                <a:cs typeface="Calibri"/>
              </a:rPr>
              <a:t>appearance</a:t>
            </a:r>
            <a:r>
              <a:rPr sz="3200" b="1" u="sng" spc="-85" dirty="0">
                <a:uFill>
                  <a:solidFill>
                    <a:srgbClr val="000000"/>
                  </a:solidFill>
                </a:uFill>
                <a:latin typeface="Calibri"/>
                <a:cs typeface="Calibri"/>
              </a:rPr>
              <a:t> </a:t>
            </a:r>
            <a:r>
              <a:rPr sz="3200" dirty="0">
                <a:latin typeface="Calibri"/>
                <a:cs typeface="Calibri"/>
              </a:rPr>
              <a:t>of</a:t>
            </a:r>
            <a:r>
              <a:rPr sz="3200" spc="-60" dirty="0">
                <a:latin typeface="Calibri"/>
                <a:cs typeface="Calibri"/>
              </a:rPr>
              <a:t> </a:t>
            </a:r>
            <a:r>
              <a:rPr sz="3200" spc="-10" dirty="0">
                <a:latin typeface="Calibri"/>
                <a:cs typeface="Calibri"/>
              </a:rPr>
              <a:t>advocates</a:t>
            </a:r>
            <a:r>
              <a:rPr sz="3200" spc="-80" dirty="0">
                <a:latin typeface="Calibri"/>
                <a:cs typeface="Calibri"/>
              </a:rPr>
              <a:t> </a:t>
            </a:r>
            <a:r>
              <a:rPr sz="3200" dirty="0">
                <a:latin typeface="Calibri"/>
                <a:cs typeface="Calibri"/>
              </a:rPr>
              <a:t>only</a:t>
            </a:r>
            <a:r>
              <a:rPr sz="3200" spc="-60" dirty="0">
                <a:latin typeface="Calibri"/>
                <a:cs typeface="Calibri"/>
              </a:rPr>
              <a:t> </a:t>
            </a:r>
            <a:r>
              <a:rPr sz="3200" dirty="0">
                <a:latin typeface="Calibri"/>
                <a:cs typeface="Calibri"/>
              </a:rPr>
              <a:t>with</a:t>
            </a:r>
            <a:r>
              <a:rPr sz="3200" spc="-60" dirty="0">
                <a:latin typeface="Calibri"/>
                <a:cs typeface="Calibri"/>
              </a:rPr>
              <a:t> </a:t>
            </a:r>
            <a:r>
              <a:rPr sz="3200" spc="-25" dirty="0">
                <a:latin typeface="Calibri"/>
                <a:cs typeface="Calibri"/>
              </a:rPr>
              <a:t>the </a:t>
            </a:r>
            <a:r>
              <a:rPr sz="3200" b="1" u="sng" dirty="0">
                <a:uFill>
                  <a:solidFill>
                    <a:srgbClr val="000000"/>
                  </a:solidFill>
                </a:uFill>
                <a:latin typeface="Calibri"/>
                <a:cs typeface="Calibri"/>
              </a:rPr>
              <a:t>permission</a:t>
            </a:r>
            <a:r>
              <a:rPr sz="3200" b="1" u="sng" spc="-65" dirty="0">
                <a:uFill>
                  <a:solidFill>
                    <a:srgbClr val="000000"/>
                  </a:solidFill>
                </a:uFill>
                <a:latin typeface="Calibri"/>
                <a:cs typeface="Calibri"/>
              </a:rPr>
              <a:t> </a:t>
            </a:r>
            <a:r>
              <a:rPr sz="3200" b="1" u="sng" dirty="0">
                <a:uFill>
                  <a:solidFill>
                    <a:srgbClr val="000000"/>
                  </a:solidFill>
                </a:uFill>
                <a:latin typeface="Calibri"/>
                <a:cs typeface="Calibri"/>
              </a:rPr>
              <a:t>of</a:t>
            </a:r>
            <a:r>
              <a:rPr sz="3200" b="1" u="sng" spc="-35" dirty="0">
                <a:uFill>
                  <a:solidFill>
                    <a:srgbClr val="000000"/>
                  </a:solidFill>
                </a:uFill>
                <a:latin typeface="Calibri"/>
                <a:cs typeface="Calibri"/>
              </a:rPr>
              <a:t> </a:t>
            </a:r>
            <a:r>
              <a:rPr sz="3200" b="1" u="sng" dirty="0">
                <a:uFill>
                  <a:solidFill>
                    <a:srgbClr val="000000"/>
                  </a:solidFill>
                </a:uFill>
                <a:latin typeface="Calibri"/>
                <a:cs typeface="Calibri"/>
              </a:rPr>
              <a:t>the</a:t>
            </a:r>
            <a:r>
              <a:rPr sz="3200" b="1" u="sng" spc="-30" dirty="0">
                <a:uFill>
                  <a:solidFill>
                    <a:srgbClr val="000000"/>
                  </a:solidFill>
                </a:uFill>
                <a:latin typeface="Calibri"/>
                <a:cs typeface="Calibri"/>
              </a:rPr>
              <a:t> </a:t>
            </a:r>
            <a:r>
              <a:rPr sz="3200" b="1" u="sng" dirty="0">
                <a:uFill>
                  <a:solidFill>
                    <a:srgbClr val="000000"/>
                  </a:solidFill>
                </a:uFill>
                <a:latin typeface="Calibri"/>
                <a:cs typeface="Calibri"/>
              </a:rPr>
              <a:t>tribunal</a:t>
            </a:r>
            <a:r>
              <a:rPr sz="3200" b="1" u="sng" spc="-65" dirty="0">
                <a:uFill>
                  <a:solidFill>
                    <a:srgbClr val="000000"/>
                  </a:solidFill>
                </a:uFill>
                <a:latin typeface="Calibri"/>
                <a:cs typeface="Calibri"/>
              </a:rPr>
              <a:t> </a:t>
            </a:r>
            <a:r>
              <a:rPr sz="3200" b="1" u="sng" dirty="0">
                <a:uFill>
                  <a:solidFill>
                    <a:srgbClr val="000000"/>
                  </a:solidFill>
                </a:uFill>
                <a:latin typeface="Calibri"/>
                <a:cs typeface="Calibri"/>
              </a:rPr>
              <a:t>concerned</a:t>
            </a:r>
            <a:r>
              <a:rPr sz="3200" dirty="0">
                <a:latin typeface="Calibri"/>
                <a:cs typeface="Calibri"/>
              </a:rPr>
              <a:t>,</a:t>
            </a:r>
            <a:r>
              <a:rPr sz="3200" spc="-40" dirty="0">
                <a:latin typeface="Calibri"/>
                <a:cs typeface="Calibri"/>
              </a:rPr>
              <a:t> </a:t>
            </a:r>
            <a:r>
              <a:rPr sz="3200" spc="-20" dirty="0">
                <a:latin typeface="Calibri"/>
                <a:cs typeface="Calibri"/>
              </a:rPr>
              <a:t>e.g. </a:t>
            </a:r>
            <a:r>
              <a:rPr sz="3200" dirty="0">
                <a:latin typeface="Calibri"/>
                <a:cs typeface="Calibri"/>
              </a:rPr>
              <a:t>Industrial</a:t>
            </a:r>
            <a:r>
              <a:rPr sz="3200" spc="-45" dirty="0">
                <a:latin typeface="Calibri"/>
                <a:cs typeface="Calibri"/>
              </a:rPr>
              <a:t> </a:t>
            </a:r>
            <a:r>
              <a:rPr sz="3200" dirty="0">
                <a:latin typeface="Calibri"/>
                <a:cs typeface="Calibri"/>
              </a:rPr>
              <a:t>Disputes</a:t>
            </a:r>
            <a:r>
              <a:rPr sz="3200" spc="-65" dirty="0">
                <a:latin typeface="Calibri"/>
                <a:cs typeface="Calibri"/>
              </a:rPr>
              <a:t> </a:t>
            </a:r>
            <a:r>
              <a:rPr sz="3200" dirty="0">
                <a:latin typeface="Calibri"/>
                <a:cs typeface="Calibri"/>
              </a:rPr>
              <a:t>Act,</a:t>
            </a:r>
            <a:r>
              <a:rPr sz="3200" spc="-85" dirty="0">
                <a:latin typeface="Calibri"/>
                <a:cs typeface="Calibri"/>
              </a:rPr>
              <a:t> </a:t>
            </a:r>
            <a:r>
              <a:rPr sz="3200" dirty="0">
                <a:latin typeface="Calibri"/>
                <a:cs typeface="Calibri"/>
              </a:rPr>
              <a:t>1947;</a:t>
            </a:r>
            <a:r>
              <a:rPr sz="3200" spc="-80" dirty="0">
                <a:latin typeface="Calibri"/>
                <a:cs typeface="Calibri"/>
              </a:rPr>
              <a:t> </a:t>
            </a:r>
            <a:r>
              <a:rPr sz="3200" dirty="0">
                <a:latin typeface="Calibri"/>
                <a:cs typeface="Calibri"/>
              </a:rPr>
              <a:t>while</a:t>
            </a:r>
            <a:r>
              <a:rPr sz="3200" spc="-85" dirty="0">
                <a:latin typeface="Calibri"/>
                <a:cs typeface="Calibri"/>
              </a:rPr>
              <a:t> </a:t>
            </a:r>
            <a:r>
              <a:rPr sz="3200" dirty="0">
                <a:latin typeface="Calibri"/>
                <a:cs typeface="Calibri"/>
              </a:rPr>
              <a:t>in</a:t>
            </a:r>
            <a:r>
              <a:rPr sz="3200" spc="-95" dirty="0">
                <a:latin typeface="Calibri"/>
                <a:cs typeface="Calibri"/>
              </a:rPr>
              <a:t> </a:t>
            </a:r>
            <a:r>
              <a:rPr sz="3200" spc="-20" dirty="0">
                <a:latin typeface="Calibri"/>
                <a:cs typeface="Calibri"/>
              </a:rPr>
              <a:t>some </a:t>
            </a:r>
            <a:r>
              <a:rPr sz="3200" spc="-10" dirty="0">
                <a:latin typeface="Calibri"/>
                <a:cs typeface="Calibri"/>
              </a:rPr>
              <a:t>statutes,</a:t>
            </a:r>
            <a:r>
              <a:rPr sz="3200" spc="-45" dirty="0">
                <a:latin typeface="Calibri"/>
                <a:cs typeface="Calibri"/>
              </a:rPr>
              <a:t> </a:t>
            </a:r>
            <a:r>
              <a:rPr sz="3200" dirty="0">
                <a:latin typeface="Calibri"/>
                <a:cs typeface="Calibri"/>
              </a:rPr>
              <a:t>the</a:t>
            </a:r>
            <a:r>
              <a:rPr sz="3200" spc="-55" dirty="0">
                <a:latin typeface="Calibri"/>
                <a:cs typeface="Calibri"/>
              </a:rPr>
              <a:t> </a:t>
            </a:r>
            <a:r>
              <a:rPr sz="3200" b="1" i="1" u="sng" dirty="0">
                <a:uFill>
                  <a:solidFill>
                    <a:srgbClr val="000000"/>
                  </a:solidFill>
                </a:uFill>
                <a:latin typeface="Calibri"/>
                <a:cs typeface="Calibri"/>
              </a:rPr>
              <a:t>right</a:t>
            </a:r>
            <a:r>
              <a:rPr sz="3200" b="1" i="1" u="sng" spc="-80" dirty="0">
                <a:uFill>
                  <a:solidFill>
                    <a:srgbClr val="000000"/>
                  </a:solidFill>
                </a:uFill>
                <a:latin typeface="Calibri"/>
                <a:cs typeface="Calibri"/>
              </a:rPr>
              <a:t> </a:t>
            </a:r>
            <a:r>
              <a:rPr sz="3200" b="1" i="1" u="sng" dirty="0">
                <a:uFill>
                  <a:solidFill>
                    <a:srgbClr val="000000"/>
                  </a:solidFill>
                </a:uFill>
                <a:latin typeface="Calibri"/>
                <a:cs typeface="Calibri"/>
              </a:rPr>
              <a:t>to</a:t>
            </a:r>
            <a:r>
              <a:rPr sz="3200" b="1" i="1" u="sng" spc="-60" dirty="0">
                <a:uFill>
                  <a:solidFill>
                    <a:srgbClr val="000000"/>
                  </a:solidFill>
                </a:uFill>
                <a:latin typeface="Calibri"/>
                <a:cs typeface="Calibri"/>
              </a:rPr>
              <a:t> </a:t>
            </a:r>
            <a:r>
              <a:rPr sz="3200" b="1" i="1" u="sng" dirty="0">
                <a:uFill>
                  <a:solidFill>
                    <a:srgbClr val="000000"/>
                  </a:solidFill>
                </a:uFill>
                <a:latin typeface="Calibri"/>
                <a:cs typeface="Calibri"/>
              </a:rPr>
              <a:t>be</a:t>
            </a:r>
            <a:r>
              <a:rPr sz="3200" b="1" i="1" u="sng" spc="-55" dirty="0">
                <a:uFill>
                  <a:solidFill>
                    <a:srgbClr val="000000"/>
                  </a:solidFill>
                </a:uFill>
                <a:latin typeface="Calibri"/>
                <a:cs typeface="Calibri"/>
              </a:rPr>
              <a:t> </a:t>
            </a:r>
            <a:r>
              <a:rPr sz="3200" b="1" i="1" u="sng" dirty="0">
                <a:uFill>
                  <a:solidFill>
                    <a:srgbClr val="000000"/>
                  </a:solidFill>
                </a:uFill>
                <a:latin typeface="Calibri"/>
                <a:cs typeface="Calibri"/>
              </a:rPr>
              <a:t>represented</a:t>
            </a:r>
            <a:r>
              <a:rPr sz="3200" b="1" i="1" u="sng" spc="-70" dirty="0">
                <a:uFill>
                  <a:solidFill>
                    <a:srgbClr val="000000"/>
                  </a:solidFill>
                </a:uFill>
                <a:latin typeface="Calibri"/>
                <a:cs typeface="Calibri"/>
              </a:rPr>
              <a:t> </a:t>
            </a:r>
            <a:r>
              <a:rPr sz="3200" b="1" i="1" u="sng" dirty="0">
                <a:uFill>
                  <a:solidFill>
                    <a:srgbClr val="000000"/>
                  </a:solidFill>
                </a:uFill>
                <a:latin typeface="Calibri"/>
                <a:cs typeface="Calibri"/>
              </a:rPr>
              <a:t>through</a:t>
            </a:r>
            <a:r>
              <a:rPr sz="3200" b="1" i="1" u="sng" spc="-75" dirty="0">
                <a:uFill>
                  <a:solidFill>
                    <a:srgbClr val="000000"/>
                  </a:solidFill>
                </a:uFill>
                <a:latin typeface="Calibri"/>
                <a:cs typeface="Calibri"/>
              </a:rPr>
              <a:t> </a:t>
            </a:r>
            <a:r>
              <a:rPr sz="3200" b="1" i="1" u="sng" spc="-25" dirty="0">
                <a:uFill>
                  <a:solidFill>
                    <a:srgbClr val="000000"/>
                  </a:solidFill>
                </a:uFill>
                <a:latin typeface="Calibri"/>
                <a:cs typeface="Calibri"/>
              </a:rPr>
              <a:t>an</a:t>
            </a:r>
            <a:r>
              <a:rPr sz="3200" b="1" i="1" spc="-25" dirty="0">
                <a:latin typeface="Calibri"/>
                <a:cs typeface="Calibri"/>
              </a:rPr>
              <a:t> </a:t>
            </a:r>
            <a:r>
              <a:rPr sz="3200" b="1" i="1" u="sng" dirty="0">
                <a:uFill>
                  <a:solidFill>
                    <a:srgbClr val="000000"/>
                  </a:solidFill>
                </a:uFill>
                <a:latin typeface="Calibri"/>
                <a:cs typeface="Calibri"/>
              </a:rPr>
              <a:t>advocate</a:t>
            </a:r>
            <a:r>
              <a:rPr sz="3200" b="1" i="1" u="sng" spc="-90" dirty="0">
                <a:uFill>
                  <a:solidFill>
                    <a:srgbClr val="000000"/>
                  </a:solidFill>
                </a:uFill>
                <a:latin typeface="Calibri"/>
                <a:cs typeface="Calibri"/>
              </a:rPr>
              <a:t> </a:t>
            </a:r>
            <a:r>
              <a:rPr sz="3200" b="1" i="1" u="sng" dirty="0">
                <a:uFill>
                  <a:solidFill>
                    <a:srgbClr val="000000"/>
                  </a:solidFill>
                </a:uFill>
                <a:latin typeface="Calibri"/>
                <a:cs typeface="Calibri"/>
              </a:rPr>
              <a:t>is</a:t>
            </a:r>
            <a:r>
              <a:rPr sz="3200" b="1" i="1" u="sng" spc="-50" dirty="0">
                <a:uFill>
                  <a:solidFill>
                    <a:srgbClr val="000000"/>
                  </a:solidFill>
                </a:uFill>
                <a:latin typeface="Calibri"/>
                <a:cs typeface="Calibri"/>
              </a:rPr>
              <a:t> </a:t>
            </a:r>
            <a:r>
              <a:rPr sz="3200" b="1" i="1" u="sng" dirty="0">
                <a:uFill>
                  <a:solidFill>
                    <a:srgbClr val="000000"/>
                  </a:solidFill>
                </a:uFill>
                <a:latin typeface="Calibri"/>
                <a:cs typeface="Calibri"/>
              </a:rPr>
              <a:t>recognised,</a:t>
            </a:r>
            <a:r>
              <a:rPr sz="3200" b="1" i="1" u="sng" spc="-80" dirty="0">
                <a:uFill>
                  <a:solidFill>
                    <a:srgbClr val="000000"/>
                  </a:solidFill>
                </a:uFill>
                <a:latin typeface="Calibri"/>
                <a:cs typeface="Calibri"/>
              </a:rPr>
              <a:t> </a:t>
            </a:r>
            <a:r>
              <a:rPr sz="3200" b="1" i="1" u="sng" dirty="0">
                <a:uFill>
                  <a:solidFill>
                    <a:srgbClr val="000000"/>
                  </a:solidFill>
                </a:uFill>
                <a:latin typeface="Calibri"/>
                <a:cs typeface="Calibri"/>
              </a:rPr>
              <a:t>e.g.</a:t>
            </a:r>
            <a:r>
              <a:rPr sz="3200" b="1" i="1" u="sng" spc="-70" dirty="0">
                <a:uFill>
                  <a:solidFill>
                    <a:srgbClr val="000000"/>
                  </a:solidFill>
                </a:uFill>
                <a:latin typeface="Calibri"/>
                <a:cs typeface="Calibri"/>
              </a:rPr>
              <a:t> </a:t>
            </a:r>
            <a:r>
              <a:rPr sz="3200" b="1" i="1" u="sng" dirty="0">
                <a:uFill>
                  <a:solidFill>
                    <a:srgbClr val="000000"/>
                  </a:solidFill>
                </a:uFill>
                <a:latin typeface="Calibri"/>
                <a:cs typeface="Calibri"/>
              </a:rPr>
              <a:t>Income</a:t>
            </a:r>
            <a:r>
              <a:rPr sz="3200" b="1" i="1" u="sng" spc="-80" dirty="0">
                <a:uFill>
                  <a:solidFill>
                    <a:srgbClr val="000000"/>
                  </a:solidFill>
                </a:uFill>
                <a:latin typeface="Calibri"/>
                <a:cs typeface="Calibri"/>
              </a:rPr>
              <a:t> </a:t>
            </a:r>
            <a:r>
              <a:rPr sz="3200" b="1" i="1" u="sng" spc="-45" dirty="0">
                <a:uFill>
                  <a:solidFill>
                    <a:srgbClr val="000000"/>
                  </a:solidFill>
                </a:uFill>
                <a:latin typeface="Calibri"/>
                <a:cs typeface="Calibri"/>
              </a:rPr>
              <a:t>Tax</a:t>
            </a:r>
            <a:r>
              <a:rPr sz="3200" b="1" i="1" u="sng" spc="-55" dirty="0">
                <a:uFill>
                  <a:solidFill>
                    <a:srgbClr val="000000"/>
                  </a:solidFill>
                </a:uFill>
                <a:latin typeface="Calibri"/>
                <a:cs typeface="Calibri"/>
              </a:rPr>
              <a:t> </a:t>
            </a:r>
            <a:r>
              <a:rPr sz="3200" b="1" i="1" u="sng" spc="-10" dirty="0">
                <a:uFill>
                  <a:solidFill>
                    <a:srgbClr val="000000"/>
                  </a:solidFill>
                </a:uFill>
                <a:latin typeface="Calibri"/>
                <a:cs typeface="Calibri"/>
              </a:rPr>
              <a:t>Act,1961</a:t>
            </a:r>
            <a:endParaRPr sz="3200">
              <a:latin typeface="Calibri"/>
              <a:cs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45714" y="-2920"/>
            <a:ext cx="3051810" cy="635000"/>
          </a:xfrm>
          <a:prstGeom prst="rect">
            <a:avLst/>
          </a:prstGeom>
        </p:spPr>
        <p:txBody>
          <a:bodyPr vert="horz" wrap="square" lIns="0" tIns="12065" rIns="0" bIns="0" rtlCol="0">
            <a:spAutoFit/>
          </a:bodyPr>
          <a:lstStyle/>
          <a:p>
            <a:pPr marL="12700">
              <a:lnSpc>
                <a:spcPct val="100000"/>
              </a:lnSpc>
              <a:spcBef>
                <a:spcPts val="95"/>
              </a:spcBef>
            </a:pPr>
            <a:r>
              <a:rPr dirty="0"/>
              <a:t>Right</a:t>
            </a:r>
            <a:r>
              <a:rPr spc="-90" dirty="0"/>
              <a:t> </a:t>
            </a:r>
            <a:r>
              <a:rPr dirty="0"/>
              <a:t>of</a:t>
            </a:r>
            <a:r>
              <a:rPr spc="-75" dirty="0"/>
              <a:t> </a:t>
            </a:r>
            <a:r>
              <a:rPr spc="-10" dirty="0"/>
              <a:t>Friend</a:t>
            </a:r>
          </a:p>
        </p:txBody>
      </p:sp>
      <p:sp>
        <p:nvSpPr>
          <p:cNvPr id="3" name="object 3"/>
          <p:cNvSpPr txBox="1"/>
          <p:nvPr/>
        </p:nvSpPr>
        <p:spPr>
          <a:xfrm>
            <a:off x="78739" y="556006"/>
            <a:ext cx="8727440" cy="5489575"/>
          </a:xfrm>
          <a:prstGeom prst="rect">
            <a:avLst/>
          </a:prstGeom>
        </p:spPr>
        <p:txBody>
          <a:bodyPr vert="horz" wrap="square" lIns="0" tIns="13335" rIns="0" bIns="0" rtlCol="0">
            <a:spAutoFit/>
          </a:bodyPr>
          <a:lstStyle/>
          <a:p>
            <a:pPr marL="355600" marR="5080" indent="-342900">
              <a:lnSpc>
                <a:spcPct val="100000"/>
              </a:lnSpc>
              <a:spcBef>
                <a:spcPts val="105"/>
              </a:spcBef>
              <a:buFont typeface="Arial MT"/>
              <a:buChar char="•"/>
              <a:tabLst>
                <a:tab pos="355600" algn="l"/>
              </a:tabLst>
            </a:pPr>
            <a:r>
              <a:rPr sz="3200" dirty="0">
                <a:latin typeface="Calibri"/>
                <a:cs typeface="Calibri"/>
              </a:rPr>
              <a:t>In</a:t>
            </a:r>
            <a:r>
              <a:rPr sz="3200" spc="-35" dirty="0">
                <a:latin typeface="Calibri"/>
                <a:cs typeface="Calibri"/>
              </a:rPr>
              <a:t> </a:t>
            </a:r>
            <a:r>
              <a:rPr sz="3200" b="1" i="1" u="sng" dirty="0">
                <a:uFill>
                  <a:solidFill>
                    <a:srgbClr val="000000"/>
                  </a:solidFill>
                </a:uFill>
                <a:latin typeface="Calibri"/>
                <a:cs typeface="Calibri"/>
              </a:rPr>
              <a:t>departmental</a:t>
            </a:r>
            <a:r>
              <a:rPr sz="3200" b="1" i="1" u="sng" spc="-40" dirty="0">
                <a:uFill>
                  <a:solidFill>
                    <a:srgbClr val="000000"/>
                  </a:solidFill>
                </a:uFill>
                <a:latin typeface="Calibri"/>
                <a:cs typeface="Calibri"/>
              </a:rPr>
              <a:t> </a:t>
            </a:r>
            <a:r>
              <a:rPr sz="3200" b="1" i="1" u="sng" dirty="0">
                <a:uFill>
                  <a:solidFill>
                    <a:srgbClr val="000000"/>
                  </a:solidFill>
                </a:uFill>
                <a:latin typeface="Calibri"/>
                <a:cs typeface="Calibri"/>
              </a:rPr>
              <a:t>proceedings</a:t>
            </a:r>
            <a:r>
              <a:rPr sz="3200" b="1" i="1" u="sng" spc="-75" dirty="0">
                <a:uFill>
                  <a:solidFill>
                    <a:srgbClr val="000000"/>
                  </a:solidFill>
                </a:uFill>
                <a:latin typeface="Calibri"/>
                <a:cs typeface="Calibri"/>
              </a:rPr>
              <a:t> </a:t>
            </a:r>
            <a:r>
              <a:rPr sz="3200" b="1" i="1" u="sng" dirty="0">
                <a:uFill>
                  <a:solidFill>
                    <a:srgbClr val="000000"/>
                  </a:solidFill>
                </a:uFill>
                <a:latin typeface="Calibri"/>
                <a:cs typeface="Calibri"/>
              </a:rPr>
              <a:t>and</a:t>
            </a:r>
            <a:r>
              <a:rPr sz="3200" b="1" i="1" u="sng" spc="-50" dirty="0">
                <a:uFill>
                  <a:solidFill>
                    <a:srgbClr val="000000"/>
                  </a:solidFill>
                </a:uFill>
                <a:latin typeface="Calibri"/>
                <a:cs typeface="Calibri"/>
              </a:rPr>
              <a:t> </a:t>
            </a:r>
            <a:r>
              <a:rPr sz="3200" b="1" i="1" u="sng" spc="-10" dirty="0">
                <a:uFill>
                  <a:solidFill>
                    <a:srgbClr val="000000"/>
                  </a:solidFill>
                </a:uFill>
                <a:latin typeface="Calibri"/>
                <a:cs typeface="Calibri"/>
              </a:rPr>
              <a:t>domestic</a:t>
            </a:r>
            <a:r>
              <a:rPr sz="3200" b="1" i="1" spc="-10" dirty="0">
                <a:latin typeface="Calibri"/>
                <a:cs typeface="Calibri"/>
              </a:rPr>
              <a:t> </a:t>
            </a:r>
            <a:r>
              <a:rPr sz="3200" b="1" i="1" u="sng" dirty="0">
                <a:uFill>
                  <a:solidFill>
                    <a:srgbClr val="000000"/>
                  </a:solidFill>
                </a:uFill>
                <a:latin typeface="Calibri"/>
                <a:cs typeface="Calibri"/>
              </a:rPr>
              <a:t>enquiries,</a:t>
            </a:r>
            <a:r>
              <a:rPr sz="3200" b="1" i="1" u="sng" spc="-35" dirty="0">
                <a:uFill>
                  <a:solidFill>
                    <a:srgbClr val="000000"/>
                  </a:solidFill>
                </a:uFill>
                <a:latin typeface="Calibri"/>
                <a:cs typeface="Calibri"/>
              </a:rPr>
              <a:t> </a:t>
            </a:r>
            <a:r>
              <a:rPr sz="3200" b="1" i="1" u="sng" dirty="0">
                <a:uFill>
                  <a:solidFill>
                    <a:srgbClr val="000000"/>
                  </a:solidFill>
                </a:uFill>
                <a:latin typeface="Calibri"/>
                <a:cs typeface="Calibri"/>
              </a:rPr>
              <a:t>an</a:t>
            </a:r>
            <a:r>
              <a:rPr sz="3200" b="1" i="1" u="sng" spc="-30" dirty="0">
                <a:uFill>
                  <a:solidFill>
                    <a:srgbClr val="000000"/>
                  </a:solidFill>
                </a:uFill>
                <a:latin typeface="Calibri"/>
                <a:cs typeface="Calibri"/>
              </a:rPr>
              <a:t> </a:t>
            </a:r>
            <a:r>
              <a:rPr sz="3200" b="1" i="1" u="sng" dirty="0">
                <a:uFill>
                  <a:solidFill>
                    <a:srgbClr val="000000"/>
                  </a:solidFill>
                </a:uFill>
                <a:latin typeface="Calibri"/>
                <a:cs typeface="Calibri"/>
              </a:rPr>
              <a:t>employee</a:t>
            </a:r>
            <a:r>
              <a:rPr sz="3200" b="1" i="1" u="sng" spc="-30" dirty="0">
                <a:uFill>
                  <a:solidFill>
                    <a:srgbClr val="000000"/>
                  </a:solidFill>
                </a:uFill>
                <a:latin typeface="Calibri"/>
                <a:cs typeface="Calibri"/>
              </a:rPr>
              <a:t> </a:t>
            </a:r>
            <a:r>
              <a:rPr sz="3200" b="1" i="1" u="sng" dirty="0">
                <a:uFill>
                  <a:solidFill>
                    <a:srgbClr val="000000"/>
                  </a:solidFill>
                </a:uFill>
                <a:latin typeface="Calibri"/>
                <a:cs typeface="Calibri"/>
              </a:rPr>
              <a:t>or</a:t>
            </a:r>
            <a:r>
              <a:rPr sz="3200" b="1" i="1" u="sng" spc="-15" dirty="0">
                <a:uFill>
                  <a:solidFill>
                    <a:srgbClr val="000000"/>
                  </a:solidFill>
                </a:uFill>
                <a:latin typeface="Calibri"/>
                <a:cs typeface="Calibri"/>
              </a:rPr>
              <a:t> </a:t>
            </a:r>
            <a:r>
              <a:rPr sz="3200" b="1" i="1" u="sng" dirty="0">
                <a:uFill>
                  <a:solidFill>
                    <a:srgbClr val="000000"/>
                  </a:solidFill>
                </a:uFill>
                <a:latin typeface="Calibri"/>
                <a:cs typeface="Calibri"/>
              </a:rPr>
              <a:t>a</a:t>
            </a:r>
            <a:r>
              <a:rPr sz="3200" b="1" i="1" u="sng" spc="-15" dirty="0">
                <a:uFill>
                  <a:solidFill>
                    <a:srgbClr val="000000"/>
                  </a:solidFill>
                </a:uFill>
                <a:latin typeface="Calibri"/>
                <a:cs typeface="Calibri"/>
              </a:rPr>
              <a:t> </a:t>
            </a:r>
            <a:r>
              <a:rPr sz="3200" b="1" i="1" u="sng" dirty="0">
                <a:uFill>
                  <a:solidFill>
                    <a:srgbClr val="000000"/>
                  </a:solidFill>
                </a:uFill>
                <a:latin typeface="Calibri"/>
                <a:cs typeface="Calibri"/>
              </a:rPr>
              <a:t>workman</a:t>
            </a:r>
            <a:r>
              <a:rPr sz="3200" b="1" i="1" u="sng" spc="-40" dirty="0">
                <a:uFill>
                  <a:solidFill>
                    <a:srgbClr val="000000"/>
                  </a:solidFill>
                </a:uFill>
                <a:latin typeface="Calibri"/>
                <a:cs typeface="Calibri"/>
              </a:rPr>
              <a:t> </a:t>
            </a:r>
            <a:r>
              <a:rPr sz="3200" b="1" i="1" u="sng" dirty="0">
                <a:uFill>
                  <a:solidFill>
                    <a:srgbClr val="000000"/>
                  </a:solidFill>
                </a:uFill>
                <a:latin typeface="Calibri"/>
                <a:cs typeface="Calibri"/>
              </a:rPr>
              <a:t>is</a:t>
            </a:r>
            <a:r>
              <a:rPr sz="3200" b="1" i="1" u="sng" spc="-15" dirty="0">
                <a:uFill>
                  <a:solidFill>
                    <a:srgbClr val="000000"/>
                  </a:solidFill>
                </a:uFill>
                <a:latin typeface="Calibri"/>
                <a:cs typeface="Calibri"/>
              </a:rPr>
              <a:t> </a:t>
            </a:r>
            <a:r>
              <a:rPr sz="3200" b="1" i="1" u="sng" spc="-10" dirty="0">
                <a:uFill>
                  <a:solidFill>
                    <a:srgbClr val="000000"/>
                  </a:solidFill>
                </a:uFill>
                <a:latin typeface="Calibri"/>
                <a:cs typeface="Calibri"/>
              </a:rPr>
              <a:t>normally</a:t>
            </a:r>
            <a:r>
              <a:rPr sz="3200" b="1" i="1" spc="-10" dirty="0">
                <a:latin typeface="Calibri"/>
                <a:cs typeface="Calibri"/>
              </a:rPr>
              <a:t> </a:t>
            </a:r>
            <a:r>
              <a:rPr sz="3200" b="1" i="1" u="sng" dirty="0">
                <a:uFill>
                  <a:solidFill>
                    <a:srgbClr val="000000"/>
                  </a:solidFill>
                </a:uFill>
                <a:latin typeface="Calibri"/>
                <a:cs typeface="Calibri"/>
              </a:rPr>
              <a:t>allowed</a:t>
            </a:r>
            <a:r>
              <a:rPr sz="3200" b="1" i="1" u="sng" spc="-60" dirty="0">
                <a:uFill>
                  <a:solidFill>
                    <a:srgbClr val="000000"/>
                  </a:solidFill>
                </a:uFill>
                <a:latin typeface="Calibri"/>
                <a:cs typeface="Calibri"/>
              </a:rPr>
              <a:t> </a:t>
            </a:r>
            <a:r>
              <a:rPr sz="3200" b="1" i="1" u="sng" dirty="0">
                <a:uFill>
                  <a:solidFill>
                    <a:srgbClr val="000000"/>
                  </a:solidFill>
                </a:uFill>
                <a:latin typeface="Calibri"/>
                <a:cs typeface="Calibri"/>
              </a:rPr>
              <a:t>to</a:t>
            </a:r>
            <a:r>
              <a:rPr sz="3200" b="1" i="1" u="sng" spc="-45" dirty="0">
                <a:uFill>
                  <a:solidFill>
                    <a:srgbClr val="000000"/>
                  </a:solidFill>
                </a:uFill>
                <a:latin typeface="Calibri"/>
                <a:cs typeface="Calibri"/>
              </a:rPr>
              <a:t> </a:t>
            </a:r>
            <a:r>
              <a:rPr sz="3200" b="1" i="1" u="sng" dirty="0">
                <a:uFill>
                  <a:solidFill>
                    <a:srgbClr val="000000"/>
                  </a:solidFill>
                </a:uFill>
                <a:latin typeface="Calibri"/>
                <a:cs typeface="Calibri"/>
              </a:rPr>
              <a:t>represent</a:t>
            </a:r>
            <a:r>
              <a:rPr sz="3200" b="1" i="1" u="sng" spc="-30" dirty="0">
                <a:uFill>
                  <a:solidFill>
                    <a:srgbClr val="000000"/>
                  </a:solidFill>
                </a:uFill>
                <a:latin typeface="Calibri"/>
                <a:cs typeface="Calibri"/>
              </a:rPr>
              <a:t> </a:t>
            </a:r>
            <a:r>
              <a:rPr sz="3200" b="1" i="1" u="sng" dirty="0">
                <a:uFill>
                  <a:solidFill>
                    <a:srgbClr val="000000"/>
                  </a:solidFill>
                </a:uFill>
                <a:latin typeface="Calibri"/>
                <a:cs typeface="Calibri"/>
              </a:rPr>
              <a:t>his</a:t>
            </a:r>
            <a:r>
              <a:rPr sz="3200" b="1" i="1" u="sng" spc="-30" dirty="0">
                <a:uFill>
                  <a:solidFill>
                    <a:srgbClr val="000000"/>
                  </a:solidFill>
                </a:uFill>
                <a:latin typeface="Calibri"/>
                <a:cs typeface="Calibri"/>
              </a:rPr>
              <a:t> </a:t>
            </a:r>
            <a:r>
              <a:rPr sz="3200" b="1" i="1" u="sng" dirty="0">
                <a:uFill>
                  <a:solidFill>
                    <a:srgbClr val="000000"/>
                  </a:solidFill>
                </a:uFill>
                <a:latin typeface="Calibri"/>
                <a:cs typeface="Calibri"/>
              </a:rPr>
              <a:t>case</a:t>
            </a:r>
            <a:r>
              <a:rPr sz="3200" b="1" i="1" u="sng" spc="-50" dirty="0">
                <a:uFill>
                  <a:solidFill>
                    <a:srgbClr val="000000"/>
                  </a:solidFill>
                </a:uFill>
                <a:latin typeface="Calibri"/>
                <a:cs typeface="Calibri"/>
              </a:rPr>
              <a:t> </a:t>
            </a:r>
            <a:r>
              <a:rPr sz="3200" b="1" i="1" u="sng" dirty="0">
                <a:uFill>
                  <a:solidFill>
                    <a:srgbClr val="000000"/>
                  </a:solidFill>
                </a:uFill>
                <a:latin typeface="Calibri"/>
                <a:cs typeface="Calibri"/>
              </a:rPr>
              <a:t>through</a:t>
            </a:r>
            <a:r>
              <a:rPr sz="3200" b="1" i="1" u="sng" spc="-55" dirty="0">
                <a:uFill>
                  <a:solidFill>
                    <a:srgbClr val="000000"/>
                  </a:solidFill>
                </a:uFill>
                <a:latin typeface="Calibri"/>
                <a:cs typeface="Calibri"/>
              </a:rPr>
              <a:t> </a:t>
            </a:r>
            <a:r>
              <a:rPr sz="3200" b="1" i="1" u="sng" dirty="0">
                <a:uFill>
                  <a:solidFill>
                    <a:srgbClr val="000000"/>
                  </a:solidFill>
                </a:uFill>
                <a:latin typeface="Calibri"/>
                <a:cs typeface="Calibri"/>
              </a:rPr>
              <a:t>his</a:t>
            </a:r>
            <a:r>
              <a:rPr sz="3200" b="1" i="1" u="sng" spc="-45" dirty="0">
                <a:uFill>
                  <a:solidFill>
                    <a:srgbClr val="000000"/>
                  </a:solidFill>
                </a:uFill>
                <a:latin typeface="Calibri"/>
                <a:cs typeface="Calibri"/>
              </a:rPr>
              <a:t> </a:t>
            </a:r>
            <a:r>
              <a:rPr sz="3200" b="1" i="1" u="sng" spc="-10" dirty="0">
                <a:uFill>
                  <a:solidFill>
                    <a:srgbClr val="000000"/>
                  </a:solidFill>
                </a:uFill>
                <a:latin typeface="Calibri"/>
                <a:cs typeface="Calibri"/>
              </a:rPr>
              <a:t>friend,</a:t>
            </a:r>
            <a:r>
              <a:rPr sz="3200" b="1" i="1" spc="-10" dirty="0">
                <a:latin typeface="Calibri"/>
                <a:cs typeface="Calibri"/>
              </a:rPr>
              <a:t> </a:t>
            </a:r>
            <a:r>
              <a:rPr sz="3200" b="1" i="1" u="sng" spc="-10" dirty="0">
                <a:uFill>
                  <a:solidFill>
                    <a:srgbClr val="000000"/>
                  </a:solidFill>
                </a:uFill>
                <a:latin typeface="Calibri"/>
                <a:cs typeface="Calibri"/>
              </a:rPr>
              <a:t>co-</a:t>
            </a:r>
            <a:r>
              <a:rPr sz="3200" b="1" i="1" u="sng" dirty="0">
                <a:uFill>
                  <a:solidFill>
                    <a:srgbClr val="000000"/>
                  </a:solidFill>
                </a:uFill>
                <a:latin typeface="Calibri"/>
                <a:cs typeface="Calibri"/>
              </a:rPr>
              <a:t>worker</a:t>
            </a:r>
            <a:r>
              <a:rPr sz="3200" b="1" i="1" u="sng" spc="-90" dirty="0">
                <a:uFill>
                  <a:solidFill>
                    <a:srgbClr val="000000"/>
                  </a:solidFill>
                </a:uFill>
                <a:latin typeface="Calibri"/>
                <a:cs typeface="Calibri"/>
              </a:rPr>
              <a:t> </a:t>
            </a:r>
            <a:r>
              <a:rPr sz="3200" b="1" i="1" u="sng" dirty="0">
                <a:uFill>
                  <a:solidFill>
                    <a:srgbClr val="000000"/>
                  </a:solidFill>
                </a:uFill>
                <a:latin typeface="Calibri"/>
                <a:cs typeface="Calibri"/>
              </a:rPr>
              <a:t>or</a:t>
            </a:r>
            <a:r>
              <a:rPr sz="3200" b="1" i="1" u="sng" spc="-60" dirty="0">
                <a:uFill>
                  <a:solidFill>
                    <a:srgbClr val="000000"/>
                  </a:solidFill>
                </a:uFill>
                <a:latin typeface="Calibri"/>
                <a:cs typeface="Calibri"/>
              </a:rPr>
              <a:t> </a:t>
            </a:r>
            <a:r>
              <a:rPr sz="3200" b="1" i="1" u="sng" dirty="0">
                <a:uFill>
                  <a:solidFill>
                    <a:srgbClr val="000000"/>
                  </a:solidFill>
                </a:uFill>
                <a:latin typeface="Calibri"/>
                <a:cs typeface="Calibri"/>
              </a:rPr>
              <a:t>representative</a:t>
            </a:r>
            <a:r>
              <a:rPr sz="3200" b="1" i="1" u="sng" spc="-85" dirty="0">
                <a:uFill>
                  <a:solidFill>
                    <a:srgbClr val="000000"/>
                  </a:solidFill>
                </a:uFill>
                <a:latin typeface="Calibri"/>
                <a:cs typeface="Calibri"/>
              </a:rPr>
              <a:t> </a:t>
            </a:r>
            <a:r>
              <a:rPr sz="3200" b="1" i="1" u="sng" dirty="0">
                <a:uFill>
                  <a:solidFill>
                    <a:srgbClr val="000000"/>
                  </a:solidFill>
                </a:uFill>
                <a:latin typeface="Calibri"/>
                <a:cs typeface="Calibri"/>
              </a:rPr>
              <a:t>of</a:t>
            </a:r>
            <a:r>
              <a:rPr sz="3200" b="1" i="1" u="sng" spc="-60" dirty="0">
                <a:uFill>
                  <a:solidFill>
                    <a:srgbClr val="000000"/>
                  </a:solidFill>
                </a:uFill>
                <a:latin typeface="Calibri"/>
                <a:cs typeface="Calibri"/>
              </a:rPr>
              <a:t> </a:t>
            </a:r>
            <a:r>
              <a:rPr sz="3200" b="1" i="1" u="sng" dirty="0">
                <a:uFill>
                  <a:solidFill>
                    <a:srgbClr val="000000"/>
                  </a:solidFill>
                </a:uFill>
                <a:latin typeface="Calibri"/>
                <a:cs typeface="Calibri"/>
              </a:rPr>
              <a:t>the</a:t>
            </a:r>
            <a:r>
              <a:rPr sz="3200" b="1" i="1" u="sng" spc="-60" dirty="0">
                <a:uFill>
                  <a:solidFill>
                    <a:srgbClr val="000000"/>
                  </a:solidFill>
                </a:uFill>
                <a:latin typeface="Calibri"/>
                <a:cs typeface="Calibri"/>
              </a:rPr>
              <a:t> </a:t>
            </a:r>
            <a:r>
              <a:rPr sz="3200" b="1" i="1" u="sng" spc="-10" dirty="0">
                <a:uFill>
                  <a:solidFill>
                    <a:srgbClr val="000000"/>
                  </a:solidFill>
                </a:uFill>
                <a:latin typeface="Calibri"/>
                <a:cs typeface="Calibri"/>
              </a:rPr>
              <a:t>Union</a:t>
            </a:r>
            <a:r>
              <a:rPr sz="3200" spc="-10" dirty="0">
                <a:latin typeface="Calibri"/>
                <a:cs typeface="Calibri"/>
              </a:rPr>
              <a:t>. </a:t>
            </a:r>
            <a:r>
              <a:rPr sz="3200" dirty="0">
                <a:latin typeface="Calibri"/>
                <a:cs typeface="Calibri"/>
              </a:rPr>
              <a:t>According</a:t>
            </a:r>
            <a:r>
              <a:rPr sz="3200" spc="-60" dirty="0">
                <a:latin typeface="Calibri"/>
                <a:cs typeface="Calibri"/>
              </a:rPr>
              <a:t> </a:t>
            </a:r>
            <a:r>
              <a:rPr sz="3200" dirty="0">
                <a:latin typeface="Calibri"/>
                <a:cs typeface="Calibri"/>
              </a:rPr>
              <a:t>to</a:t>
            </a:r>
            <a:r>
              <a:rPr sz="3200" spc="-50" dirty="0">
                <a:latin typeface="Calibri"/>
                <a:cs typeface="Calibri"/>
              </a:rPr>
              <a:t> </a:t>
            </a:r>
            <a:r>
              <a:rPr sz="3200" dirty="0">
                <a:latin typeface="Calibri"/>
                <a:cs typeface="Calibri"/>
              </a:rPr>
              <a:t>the</a:t>
            </a:r>
            <a:r>
              <a:rPr sz="3200" spc="-55" dirty="0">
                <a:latin typeface="Calibri"/>
                <a:cs typeface="Calibri"/>
              </a:rPr>
              <a:t> </a:t>
            </a:r>
            <a:r>
              <a:rPr sz="3200" dirty="0">
                <a:latin typeface="Calibri"/>
                <a:cs typeface="Calibri"/>
              </a:rPr>
              <a:t>SC,</a:t>
            </a:r>
            <a:r>
              <a:rPr sz="3200" spc="-65" dirty="0">
                <a:latin typeface="Calibri"/>
                <a:cs typeface="Calibri"/>
              </a:rPr>
              <a:t> </a:t>
            </a:r>
            <a:r>
              <a:rPr sz="3200" dirty="0">
                <a:latin typeface="Calibri"/>
                <a:cs typeface="Calibri"/>
              </a:rPr>
              <a:t>it</a:t>
            </a:r>
            <a:r>
              <a:rPr sz="3200" spc="-50" dirty="0">
                <a:latin typeface="Calibri"/>
                <a:cs typeface="Calibri"/>
              </a:rPr>
              <a:t> </a:t>
            </a:r>
            <a:r>
              <a:rPr sz="3200" dirty="0">
                <a:latin typeface="Calibri"/>
                <a:cs typeface="Calibri"/>
              </a:rPr>
              <a:t>is</a:t>
            </a:r>
            <a:r>
              <a:rPr sz="3200" spc="-65" dirty="0">
                <a:latin typeface="Calibri"/>
                <a:cs typeface="Calibri"/>
              </a:rPr>
              <a:t> </a:t>
            </a:r>
            <a:r>
              <a:rPr sz="3200" dirty="0">
                <a:latin typeface="Calibri"/>
                <a:cs typeface="Calibri"/>
              </a:rPr>
              <a:t>desirable</a:t>
            </a:r>
            <a:r>
              <a:rPr sz="3200" spc="-60" dirty="0">
                <a:latin typeface="Calibri"/>
                <a:cs typeface="Calibri"/>
              </a:rPr>
              <a:t> </a:t>
            </a:r>
            <a:r>
              <a:rPr sz="3200" dirty="0">
                <a:latin typeface="Calibri"/>
                <a:cs typeface="Calibri"/>
              </a:rPr>
              <a:t>that</a:t>
            </a:r>
            <a:r>
              <a:rPr sz="3200" spc="-45" dirty="0">
                <a:latin typeface="Calibri"/>
                <a:cs typeface="Calibri"/>
              </a:rPr>
              <a:t> </a:t>
            </a:r>
            <a:r>
              <a:rPr sz="3200" dirty="0">
                <a:latin typeface="Calibri"/>
                <a:cs typeface="Calibri"/>
              </a:rPr>
              <a:t>in</a:t>
            </a:r>
            <a:r>
              <a:rPr sz="3200" spc="-50" dirty="0">
                <a:latin typeface="Calibri"/>
                <a:cs typeface="Calibri"/>
              </a:rPr>
              <a:t> </a:t>
            </a:r>
            <a:r>
              <a:rPr sz="3200" spc="-10" dirty="0">
                <a:latin typeface="Calibri"/>
                <a:cs typeface="Calibri"/>
              </a:rPr>
              <a:t>domestic </a:t>
            </a:r>
            <a:r>
              <a:rPr sz="3200" dirty="0">
                <a:latin typeface="Calibri"/>
                <a:cs typeface="Calibri"/>
              </a:rPr>
              <a:t>enquiries,</a:t>
            </a:r>
            <a:r>
              <a:rPr sz="3200" spc="-70" dirty="0">
                <a:latin typeface="Calibri"/>
                <a:cs typeface="Calibri"/>
              </a:rPr>
              <a:t> </a:t>
            </a:r>
            <a:r>
              <a:rPr sz="3200" dirty="0">
                <a:latin typeface="Calibri"/>
                <a:cs typeface="Calibri"/>
              </a:rPr>
              <a:t>employees</a:t>
            </a:r>
            <a:r>
              <a:rPr sz="3200" spc="-90" dirty="0">
                <a:latin typeface="Calibri"/>
                <a:cs typeface="Calibri"/>
              </a:rPr>
              <a:t> </a:t>
            </a:r>
            <a:r>
              <a:rPr sz="3200" dirty="0">
                <a:latin typeface="Calibri"/>
                <a:cs typeface="Calibri"/>
              </a:rPr>
              <a:t>should</a:t>
            </a:r>
            <a:r>
              <a:rPr sz="3200" spc="-55" dirty="0">
                <a:latin typeface="Calibri"/>
                <a:cs typeface="Calibri"/>
              </a:rPr>
              <a:t> </a:t>
            </a:r>
            <a:r>
              <a:rPr sz="3200" dirty="0">
                <a:latin typeface="Calibri"/>
                <a:cs typeface="Calibri"/>
              </a:rPr>
              <a:t>be</a:t>
            </a:r>
            <a:r>
              <a:rPr sz="3200" spc="-65" dirty="0">
                <a:latin typeface="Calibri"/>
                <a:cs typeface="Calibri"/>
              </a:rPr>
              <a:t> </a:t>
            </a:r>
            <a:r>
              <a:rPr sz="3200" dirty="0">
                <a:latin typeface="Calibri"/>
                <a:cs typeface="Calibri"/>
              </a:rPr>
              <a:t>given</a:t>
            </a:r>
            <a:r>
              <a:rPr sz="3200" spc="-70" dirty="0">
                <a:latin typeface="Calibri"/>
                <a:cs typeface="Calibri"/>
              </a:rPr>
              <a:t> </a:t>
            </a:r>
            <a:r>
              <a:rPr sz="3200" dirty="0">
                <a:latin typeface="Calibri"/>
                <a:cs typeface="Calibri"/>
              </a:rPr>
              <a:t>liberty</a:t>
            </a:r>
            <a:r>
              <a:rPr sz="3200" spc="-50" dirty="0">
                <a:latin typeface="Calibri"/>
                <a:cs typeface="Calibri"/>
              </a:rPr>
              <a:t> </a:t>
            </a:r>
            <a:r>
              <a:rPr sz="3200" spc="-25" dirty="0">
                <a:latin typeface="Calibri"/>
                <a:cs typeface="Calibri"/>
              </a:rPr>
              <a:t>to </a:t>
            </a:r>
            <a:r>
              <a:rPr sz="3200" dirty="0">
                <a:latin typeface="Calibri"/>
                <a:cs typeface="Calibri"/>
              </a:rPr>
              <a:t>represent</a:t>
            </a:r>
            <a:r>
              <a:rPr sz="3200" spc="-80" dirty="0">
                <a:latin typeface="Calibri"/>
                <a:cs typeface="Calibri"/>
              </a:rPr>
              <a:t> </a:t>
            </a:r>
            <a:r>
              <a:rPr sz="3200" dirty="0">
                <a:latin typeface="Calibri"/>
                <a:cs typeface="Calibri"/>
              </a:rPr>
              <a:t>their</a:t>
            </a:r>
            <a:r>
              <a:rPr sz="3200" spc="-45" dirty="0">
                <a:latin typeface="Calibri"/>
                <a:cs typeface="Calibri"/>
              </a:rPr>
              <a:t> </a:t>
            </a:r>
            <a:r>
              <a:rPr sz="3200" dirty="0">
                <a:latin typeface="Calibri"/>
                <a:cs typeface="Calibri"/>
              </a:rPr>
              <a:t>case</a:t>
            </a:r>
            <a:r>
              <a:rPr sz="3200" spc="-45" dirty="0">
                <a:latin typeface="Calibri"/>
                <a:cs typeface="Calibri"/>
              </a:rPr>
              <a:t> </a:t>
            </a:r>
            <a:r>
              <a:rPr sz="3200" dirty="0">
                <a:latin typeface="Calibri"/>
                <a:cs typeface="Calibri"/>
              </a:rPr>
              <a:t>by</a:t>
            </a:r>
            <a:r>
              <a:rPr sz="3200" spc="-45" dirty="0">
                <a:latin typeface="Calibri"/>
                <a:cs typeface="Calibri"/>
              </a:rPr>
              <a:t> </a:t>
            </a:r>
            <a:r>
              <a:rPr sz="3200" dirty="0">
                <a:latin typeface="Calibri"/>
                <a:cs typeface="Calibri"/>
              </a:rPr>
              <a:t>persons</a:t>
            </a:r>
            <a:r>
              <a:rPr sz="3200" spc="-45" dirty="0">
                <a:latin typeface="Calibri"/>
                <a:cs typeface="Calibri"/>
              </a:rPr>
              <a:t> </a:t>
            </a:r>
            <a:r>
              <a:rPr sz="3200" dirty="0">
                <a:latin typeface="Calibri"/>
                <a:cs typeface="Calibri"/>
              </a:rPr>
              <a:t>of</a:t>
            </a:r>
            <a:r>
              <a:rPr sz="3200" spc="-45" dirty="0">
                <a:latin typeface="Calibri"/>
                <a:cs typeface="Calibri"/>
              </a:rPr>
              <a:t> </a:t>
            </a:r>
            <a:r>
              <a:rPr sz="3200" dirty="0">
                <a:latin typeface="Calibri"/>
                <a:cs typeface="Calibri"/>
              </a:rPr>
              <a:t>their</a:t>
            </a:r>
            <a:r>
              <a:rPr sz="3200" spc="-45" dirty="0">
                <a:latin typeface="Calibri"/>
                <a:cs typeface="Calibri"/>
              </a:rPr>
              <a:t> </a:t>
            </a:r>
            <a:r>
              <a:rPr sz="3200" dirty="0">
                <a:latin typeface="Calibri"/>
                <a:cs typeface="Calibri"/>
              </a:rPr>
              <a:t>choice,</a:t>
            </a:r>
            <a:r>
              <a:rPr sz="3200" spc="-60" dirty="0">
                <a:latin typeface="Calibri"/>
                <a:cs typeface="Calibri"/>
              </a:rPr>
              <a:t> </a:t>
            </a:r>
            <a:r>
              <a:rPr sz="3200" spc="-25" dirty="0">
                <a:latin typeface="Calibri"/>
                <a:cs typeface="Calibri"/>
              </a:rPr>
              <a:t>if </a:t>
            </a:r>
            <a:r>
              <a:rPr sz="3200" dirty="0">
                <a:latin typeface="Calibri"/>
                <a:cs typeface="Calibri"/>
              </a:rPr>
              <a:t>there</a:t>
            </a:r>
            <a:r>
              <a:rPr sz="3200" spc="-85" dirty="0">
                <a:latin typeface="Calibri"/>
                <a:cs typeface="Calibri"/>
              </a:rPr>
              <a:t> </a:t>
            </a:r>
            <a:r>
              <a:rPr sz="3200" dirty="0">
                <a:latin typeface="Calibri"/>
                <a:cs typeface="Calibri"/>
              </a:rPr>
              <a:t>is</a:t>
            </a:r>
            <a:r>
              <a:rPr sz="3200" spc="-75" dirty="0">
                <a:latin typeface="Calibri"/>
                <a:cs typeface="Calibri"/>
              </a:rPr>
              <a:t> </a:t>
            </a:r>
            <a:r>
              <a:rPr sz="3200" dirty="0">
                <a:latin typeface="Calibri"/>
                <a:cs typeface="Calibri"/>
              </a:rPr>
              <a:t>no</a:t>
            </a:r>
            <a:r>
              <a:rPr sz="3200" spc="-55" dirty="0">
                <a:latin typeface="Calibri"/>
                <a:cs typeface="Calibri"/>
              </a:rPr>
              <a:t> </a:t>
            </a:r>
            <a:r>
              <a:rPr sz="3200" dirty="0">
                <a:latin typeface="Calibri"/>
                <a:cs typeface="Calibri"/>
              </a:rPr>
              <a:t>standing</a:t>
            </a:r>
            <a:r>
              <a:rPr sz="3200" spc="-25" dirty="0">
                <a:latin typeface="Calibri"/>
                <a:cs typeface="Calibri"/>
              </a:rPr>
              <a:t> </a:t>
            </a:r>
            <a:r>
              <a:rPr sz="3200" dirty="0">
                <a:latin typeface="Calibri"/>
                <a:cs typeface="Calibri"/>
              </a:rPr>
              <a:t>order</a:t>
            </a:r>
            <a:r>
              <a:rPr sz="3200" spc="-85" dirty="0">
                <a:latin typeface="Calibri"/>
                <a:cs typeface="Calibri"/>
              </a:rPr>
              <a:t> </a:t>
            </a:r>
            <a:r>
              <a:rPr sz="3200" spc="-10" dirty="0">
                <a:latin typeface="Calibri"/>
                <a:cs typeface="Calibri"/>
              </a:rPr>
              <a:t>against</a:t>
            </a:r>
            <a:r>
              <a:rPr sz="3200" spc="-50" dirty="0">
                <a:latin typeface="Calibri"/>
                <a:cs typeface="Calibri"/>
              </a:rPr>
              <a:t> </a:t>
            </a:r>
            <a:r>
              <a:rPr sz="3200" dirty="0">
                <a:latin typeface="Calibri"/>
                <a:cs typeface="Calibri"/>
              </a:rPr>
              <a:t>such</a:t>
            </a:r>
            <a:r>
              <a:rPr sz="3200" spc="-70" dirty="0">
                <a:latin typeface="Calibri"/>
                <a:cs typeface="Calibri"/>
              </a:rPr>
              <a:t> </a:t>
            </a:r>
            <a:r>
              <a:rPr sz="3200" dirty="0">
                <a:latin typeface="Calibri"/>
                <a:cs typeface="Calibri"/>
              </a:rPr>
              <a:t>a</a:t>
            </a:r>
            <a:r>
              <a:rPr sz="3200" spc="-70" dirty="0">
                <a:latin typeface="Calibri"/>
                <a:cs typeface="Calibri"/>
              </a:rPr>
              <a:t> </a:t>
            </a:r>
            <a:r>
              <a:rPr sz="3200" spc="-10" dirty="0">
                <a:latin typeface="Calibri"/>
                <a:cs typeface="Calibri"/>
              </a:rPr>
              <a:t>course </a:t>
            </a:r>
            <a:r>
              <a:rPr sz="3200" dirty="0">
                <a:latin typeface="Calibri"/>
                <a:cs typeface="Calibri"/>
              </a:rPr>
              <a:t>being</a:t>
            </a:r>
            <a:r>
              <a:rPr sz="3200" spc="-65" dirty="0">
                <a:latin typeface="Calibri"/>
                <a:cs typeface="Calibri"/>
              </a:rPr>
              <a:t> </a:t>
            </a:r>
            <a:r>
              <a:rPr sz="3200" dirty="0">
                <a:latin typeface="Calibri"/>
                <a:cs typeface="Calibri"/>
              </a:rPr>
              <a:t>adopted</a:t>
            </a:r>
            <a:r>
              <a:rPr sz="3200" spc="-55" dirty="0">
                <a:latin typeface="Calibri"/>
                <a:cs typeface="Calibri"/>
              </a:rPr>
              <a:t> </a:t>
            </a:r>
            <a:r>
              <a:rPr sz="3200" dirty="0">
                <a:latin typeface="Calibri"/>
                <a:cs typeface="Calibri"/>
              </a:rPr>
              <a:t>and</a:t>
            </a:r>
            <a:r>
              <a:rPr sz="3200" spc="-55" dirty="0">
                <a:latin typeface="Calibri"/>
                <a:cs typeface="Calibri"/>
              </a:rPr>
              <a:t> </a:t>
            </a:r>
            <a:r>
              <a:rPr sz="3200" dirty="0">
                <a:latin typeface="Calibri"/>
                <a:cs typeface="Calibri"/>
              </a:rPr>
              <a:t>if</a:t>
            </a:r>
            <a:r>
              <a:rPr sz="3200" spc="-80" dirty="0">
                <a:latin typeface="Calibri"/>
                <a:cs typeface="Calibri"/>
              </a:rPr>
              <a:t> </a:t>
            </a:r>
            <a:r>
              <a:rPr sz="3200" dirty="0">
                <a:latin typeface="Calibri"/>
                <a:cs typeface="Calibri"/>
              </a:rPr>
              <a:t>there</a:t>
            </a:r>
            <a:r>
              <a:rPr sz="3200" spc="-60" dirty="0">
                <a:latin typeface="Calibri"/>
                <a:cs typeface="Calibri"/>
              </a:rPr>
              <a:t> </a:t>
            </a:r>
            <a:r>
              <a:rPr sz="3200" dirty="0">
                <a:latin typeface="Calibri"/>
                <a:cs typeface="Calibri"/>
              </a:rPr>
              <a:t>is</a:t>
            </a:r>
            <a:r>
              <a:rPr sz="3200" spc="-65" dirty="0">
                <a:latin typeface="Calibri"/>
                <a:cs typeface="Calibri"/>
              </a:rPr>
              <a:t> </a:t>
            </a:r>
            <a:r>
              <a:rPr sz="3200" dirty="0">
                <a:latin typeface="Calibri"/>
                <a:cs typeface="Calibri"/>
              </a:rPr>
              <a:t>nothing</a:t>
            </a:r>
            <a:r>
              <a:rPr sz="3200" spc="-40" dirty="0">
                <a:latin typeface="Calibri"/>
                <a:cs typeface="Calibri"/>
              </a:rPr>
              <a:t> </a:t>
            </a:r>
            <a:r>
              <a:rPr sz="3200" spc="-10" dirty="0">
                <a:latin typeface="Calibri"/>
                <a:cs typeface="Calibri"/>
              </a:rPr>
              <a:t>otherwise </a:t>
            </a:r>
            <a:r>
              <a:rPr sz="3200" dirty="0">
                <a:latin typeface="Calibri"/>
                <a:cs typeface="Calibri"/>
              </a:rPr>
              <a:t>objectionable</a:t>
            </a:r>
            <a:r>
              <a:rPr sz="3200" spc="-70" dirty="0">
                <a:latin typeface="Calibri"/>
                <a:cs typeface="Calibri"/>
              </a:rPr>
              <a:t> </a:t>
            </a:r>
            <a:r>
              <a:rPr sz="3200" dirty="0">
                <a:latin typeface="Calibri"/>
                <a:cs typeface="Calibri"/>
              </a:rPr>
              <a:t>in</a:t>
            </a:r>
            <a:r>
              <a:rPr sz="3200" spc="-70" dirty="0">
                <a:latin typeface="Calibri"/>
                <a:cs typeface="Calibri"/>
              </a:rPr>
              <a:t> </a:t>
            </a:r>
            <a:r>
              <a:rPr sz="3200" dirty="0">
                <a:latin typeface="Calibri"/>
                <a:cs typeface="Calibri"/>
              </a:rPr>
              <a:t>the</a:t>
            </a:r>
            <a:r>
              <a:rPr sz="3200" spc="-65" dirty="0">
                <a:latin typeface="Calibri"/>
                <a:cs typeface="Calibri"/>
              </a:rPr>
              <a:t> </a:t>
            </a:r>
            <a:r>
              <a:rPr sz="3200" dirty="0">
                <a:latin typeface="Calibri"/>
                <a:cs typeface="Calibri"/>
              </a:rPr>
              <a:t>said</a:t>
            </a:r>
            <a:r>
              <a:rPr sz="3200" spc="-60" dirty="0">
                <a:latin typeface="Calibri"/>
                <a:cs typeface="Calibri"/>
              </a:rPr>
              <a:t> </a:t>
            </a:r>
            <a:r>
              <a:rPr sz="3200" spc="-10" dirty="0">
                <a:latin typeface="Calibri"/>
                <a:cs typeface="Calibri"/>
              </a:rPr>
              <a:t>request.</a:t>
            </a:r>
            <a:endParaRPr sz="3200">
              <a:latin typeface="Calibri"/>
              <a:cs typeface="Calibri"/>
            </a:endParaRPr>
          </a:p>
          <a:p>
            <a:pPr marL="354965" indent="-342265">
              <a:lnSpc>
                <a:spcPct val="100000"/>
              </a:lnSpc>
              <a:spcBef>
                <a:spcPts val="775"/>
              </a:spcBef>
              <a:buFont typeface="Arial MT"/>
              <a:buChar char="•"/>
              <a:tabLst>
                <a:tab pos="354965" algn="l"/>
              </a:tabLst>
            </a:pPr>
            <a:r>
              <a:rPr sz="3200" b="1" u="sng" dirty="0">
                <a:uFill>
                  <a:solidFill>
                    <a:srgbClr val="000000"/>
                  </a:solidFill>
                </a:uFill>
                <a:latin typeface="Calibri"/>
                <a:cs typeface="Calibri"/>
              </a:rPr>
              <a:t>DEFENCE</a:t>
            </a:r>
            <a:r>
              <a:rPr sz="3200" b="1" u="sng" spc="-110" dirty="0">
                <a:uFill>
                  <a:solidFill>
                    <a:srgbClr val="000000"/>
                  </a:solidFill>
                </a:uFill>
                <a:latin typeface="Calibri"/>
                <a:cs typeface="Calibri"/>
              </a:rPr>
              <a:t> </a:t>
            </a:r>
            <a:r>
              <a:rPr sz="3200" b="1" u="sng" spc="-45" dirty="0">
                <a:uFill>
                  <a:solidFill>
                    <a:srgbClr val="000000"/>
                  </a:solidFill>
                </a:uFill>
                <a:latin typeface="Calibri"/>
                <a:cs typeface="Calibri"/>
              </a:rPr>
              <a:t>ASSISTANT/</a:t>
            </a:r>
            <a:r>
              <a:rPr sz="3200" b="1" u="sng" spc="-90" dirty="0">
                <a:uFill>
                  <a:solidFill>
                    <a:srgbClr val="000000"/>
                  </a:solidFill>
                </a:uFill>
                <a:latin typeface="Calibri"/>
                <a:cs typeface="Calibri"/>
              </a:rPr>
              <a:t> </a:t>
            </a:r>
            <a:r>
              <a:rPr sz="3200" b="1" u="sng" dirty="0">
                <a:uFill>
                  <a:solidFill>
                    <a:srgbClr val="000000"/>
                  </a:solidFill>
                </a:uFill>
                <a:latin typeface="Calibri"/>
                <a:cs typeface="Calibri"/>
              </a:rPr>
              <a:t>Presenting</a:t>
            </a:r>
            <a:r>
              <a:rPr sz="3200" b="1" u="sng" spc="-100" dirty="0">
                <a:uFill>
                  <a:solidFill>
                    <a:srgbClr val="000000"/>
                  </a:solidFill>
                </a:uFill>
                <a:latin typeface="Calibri"/>
                <a:cs typeface="Calibri"/>
              </a:rPr>
              <a:t> </a:t>
            </a:r>
            <a:r>
              <a:rPr sz="3200" b="1" u="sng" spc="-10" dirty="0">
                <a:uFill>
                  <a:solidFill>
                    <a:srgbClr val="000000"/>
                  </a:solidFill>
                </a:uFill>
                <a:latin typeface="Calibri"/>
                <a:cs typeface="Calibri"/>
              </a:rPr>
              <a:t>Officer</a:t>
            </a:r>
            <a:endParaRPr sz="3200">
              <a:latin typeface="Calibri"/>
              <a:cs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672845" rIns="0" bIns="0" rtlCol="0">
            <a:spAutoFit/>
          </a:bodyPr>
          <a:lstStyle/>
          <a:p>
            <a:pPr marL="777240">
              <a:lnSpc>
                <a:spcPct val="100000"/>
              </a:lnSpc>
              <a:spcBef>
                <a:spcPts val="95"/>
              </a:spcBef>
            </a:pPr>
            <a:r>
              <a:rPr dirty="0"/>
              <a:t>Speaking</a:t>
            </a:r>
            <a:r>
              <a:rPr spc="-75" dirty="0"/>
              <a:t> </a:t>
            </a:r>
            <a:r>
              <a:rPr spc="-20" dirty="0"/>
              <a:t>Orders(Reasoned</a:t>
            </a:r>
            <a:r>
              <a:rPr spc="-50" dirty="0"/>
              <a:t> </a:t>
            </a:r>
            <a:r>
              <a:rPr spc="-10" dirty="0"/>
              <a:t>Decisions)</a:t>
            </a:r>
          </a:p>
        </p:txBody>
      </p:sp>
      <p:sp>
        <p:nvSpPr>
          <p:cNvPr id="3" name="object 3"/>
          <p:cNvSpPr txBox="1"/>
          <p:nvPr/>
        </p:nvSpPr>
        <p:spPr>
          <a:xfrm>
            <a:off x="78739" y="1607261"/>
            <a:ext cx="8971280" cy="4026535"/>
          </a:xfrm>
          <a:prstGeom prst="rect">
            <a:avLst/>
          </a:prstGeom>
        </p:spPr>
        <p:txBody>
          <a:bodyPr vert="horz" wrap="square" lIns="0" tIns="13335" rIns="0" bIns="0" rtlCol="0">
            <a:spAutoFit/>
          </a:bodyPr>
          <a:lstStyle/>
          <a:p>
            <a:pPr marL="354330" marR="5080" indent="-341630" algn="just">
              <a:lnSpc>
                <a:spcPct val="100000"/>
              </a:lnSpc>
              <a:spcBef>
                <a:spcPts val="105"/>
              </a:spcBef>
              <a:buFont typeface="Arial MT"/>
              <a:buChar char="•"/>
              <a:tabLst>
                <a:tab pos="355600" algn="l"/>
              </a:tabLst>
            </a:pPr>
            <a:r>
              <a:rPr sz="3200" dirty="0">
                <a:latin typeface="Calibri"/>
                <a:cs typeface="Calibri"/>
              </a:rPr>
              <a:t>A</a:t>
            </a:r>
            <a:r>
              <a:rPr sz="3200" spc="-50" dirty="0">
                <a:latin typeface="Calibri"/>
                <a:cs typeface="Calibri"/>
              </a:rPr>
              <a:t> </a:t>
            </a:r>
            <a:r>
              <a:rPr sz="3200" dirty="0">
                <a:latin typeface="Calibri"/>
                <a:cs typeface="Calibri"/>
              </a:rPr>
              <a:t>speaking</a:t>
            </a:r>
            <a:r>
              <a:rPr sz="3200" spc="-45" dirty="0">
                <a:latin typeface="Calibri"/>
                <a:cs typeface="Calibri"/>
              </a:rPr>
              <a:t> </a:t>
            </a:r>
            <a:r>
              <a:rPr sz="3200" dirty="0">
                <a:latin typeface="Calibri"/>
                <a:cs typeface="Calibri"/>
              </a:rPr>
              <a:t>order</a:t>
            </a:r>
            <a:r>
              <a:rPr sz="3200" spc="-55" dirty="0">
                <a:latin typeface="Calibri"/>
                <a:cs typeface="Calibri"/>
              </a:rPr>
              <a:t> </a:t>
            </a:r>
            <a:r>
              <a:rPr sz="3200" dirty="0">
                <a:latin typeface="Calibri"/>
                <a:cs typeface="Calibri"/>
              </a:rPr>
              <a:t>means</a:t>
            </a:r>
            <a:r>
              <a:rPr sz="3200" spc="-50" dirty="0">
                <a:latin typeface="Calibri"/>
                <a:cs typeface="Calibri"/>
              </a:rPr>
              <a:t> </a:t>
            </a:r>
            <a:r>
              <a:rPr sz="3200" dirty="0">
                <a:latin typeface="Calibri"/>
                <a:cs typeface="Calibri"/>
              </a:rPr>
              <a:t>an</a:t>
            </a:r>
            <a:r>
              <a:rPr sz="3200" spc="-45" dirty="0">
                <a:latin typeface="Calibri"/>
                <a:cs typeface="Calibri"/>
              </a:rPr>
              <a:t> </a:t>
            </a:r>
            <a:r>
              <a:rPr sz="3200" dirty="0">
                <a:latin typeface="Calibri"/>
                <a:cs typeface="Calibri"/>
              </a:rPr>
              <a:t>order</a:t>
            </a:r>
            <a:r>
              <a:rPr sz="3200" spc="-55" dirty="0">
                <a:latin typeface="Calibri"/>
                <a:cs typeface="Calibri"/>
              </a:rPr>
              <a:t> </a:t>
            </a:r>
            <a:r>
              <a:rPr sz="3200" dirty="0">
                <a:latin typeface="Calibri"/>
                <a:cs typeface="Calibri"/>
              </a:rPr>
              <a:t>speaking</a:t>
            </a:r>
            <a:r>
              <a:rPr sz="3200" spc="-35" dirty="0">
                <a:latin typeface="Calibri"/>
                <a:cs typeface="Calibri"/>
              </a:rPr>
              <a:t> </a:t>
            </a:r>
            <a:r>
              <a:rPr sz="3200" dirty="0">
                <a:latin typeface="Calibri"/>
                <a:cs typeface="Calibri"/>
              </a:rPr>
              <a:t>for</a:t>
            </a:r>
            <a:r>
              <a:rPr sz="3200" spc="-45" dirty="0">
                <a:latin typeface="Calibri"/>
                <a:cs typeface="Calibri"/>
              </a:rPr>
              <a:t> </a:t>
            </a:r>
            <a:r>
              <a:rPr sz="3200" spc="-10" dirty="0">
                <a:latin typeface="Calibri"/>
                <a:cs typeface="Calibri"/>
              </a:rPr>
              <a:t>itself. 	</a:t>
            </a:r>
            <a:r>
              <a:rPr sz="3200" spc="-120" dirty="0">
                <a:latin typeface="Calibri"/>
                <a:cs typeface="Calibri"/>
              </a:rPr>
              <a:t>To</a:t>
            </a:r>
            <a:r>
              <a:rPr sz="3200" spc="-65" dirty="0">
                <a:latin typeface="Calibri"/>
                <a:cs typeface="Calibri"/>
              </a:rPr>
              <a:t> </a:t>
            </a:r>
            <a:r>
              <a:rPr sz="3200" dirty="0">
                <a:latin typeface="Calibri"/>
                <a:cs typeface="Calibri"/>
              </a:rPr>
              <a:t>put</a:t>
            </a:r>
            <a:r>
              <a:rPr sz="3200" spc="-85" dirty="0">
                <a:latin typeface="Calibri"/>
                <a:cs typeface="Calibri"/>
              </a:rPr>
              <a:t> </a:t>
            </a:r>
            <a:r>
              <a:rPr sz="3200" dirty="0">
                <a:latin typeface="Calibri"/>
                <a:cs typeface="Calibri"/>
              </a:rPr>
              <a:t>it</a:t>
            </a:r>
            <a:r>
              <a:rPr sz="3200" spc="-85" dirty="0">
                <a:latin typeface="Calibri"/>
                <a:cs typeface="Calibri"/>
              </a:rPr>
              <a:t> </a:t>
            </a:r>
            <a:r>
              <a:rPr sz="3200" spc="-25" dirty="0">
                <a:latin typeface="Calibri"/>
                <a:cs typeface="Calibri"/>
              </a:rPr>
              <a:t>simply,</a:t>
            </a:r>
            <a:r>
              <a:rPr sz="3200" spc="-60" dirty="0">
                <a:latin typeface="Calibri"/>
                <a:cs typeface="Calibri"/>
              </a:rPr>
              <a:t> </a:t>
            </a:r>
            <a:r>
              <a:rPr sz="3200" dirty="0">
                <a:latin typeface="Calibri"/>
                <a:cs typeface="Calibri"/>
              </a:rPr>
              <a:t>every</a:t>
            </a:r>
            <a:r>
              <a:rPr sz="3200" spc="-90" dirty="0">
                <a:latin typeface="Calibri"/>
                <a:cs typeface="Calibri"/>
              </a:rPr>
              <a:t> </a:t>
            </a:r>
            <a:r>
              <a:rPr sz="3200" dirty="0">
                <a:latin typeface="Calibri"/>
                <a:cs typeface="Calibri"/>
              </a:rPr>
              <a:t>order</a:t>
            </a:r>
            <a:r>
              <a:rPr sz="3200" spc="-80" dirty="0">
                <a:latin typeface="Calibri"/>
                <a:cs typeface="Calibri"/>
              </a:rPr>
              <a:t> </a:t>
            </a:r>
            <a:r>
              <a:rPr sz="3200" dirty="0">
                <a:latin typeface="Calibri"/>
                <a:cs typeface="Calibri"/>
              </a:rPr>
              <a:t>must</a:t>
            </a:r>
            <a:r>
              <a:rPr sz="3200" spc="-70" dirty="0">
                <a:latin typeface="Calibri"/>
                <a:cs typeface="Calibri"/>
              </a:rPr>
              <a:t> </a:t>
            </a:r>
            <a:r>
              <a:rPr sz="3200" spc="-10" dirty="0">
                <a:latin typeface="Calibri"/>
                <a:cs typeface="Calibri"/>
              </a:rPr>
              <a:t>contain</a:t>
            </a:r>
            <a:r>
              <a:rPr sz="3200" spc="-80" dirty="0">
                <a:latin typeface="Calibri"/>
                <a:cs typeface="Calibri"/>
              </a:rPr>
              <a:t> </a:t>
            </a:r>
            <a:r>
              <a:rPr sz="3200" dirty="0">
                <a:latin typeface="Calibri"/>
                <a:cs typeface="Calibri"/>
              </a:rPr>
              <a:t>reasons</a:t>
            </a:r>
            <a:r>
              <a:rPr sz="3200" spc="-90" dirty="0">
                <a:latin typeface="Calibri"/>
                <a:cs typeface="Calibri"/>
              </a:rPr>
              <a:t> </a:t>
            </a:r>
            <a:r>
              <a:rPr sz="3200" spc="-25" dirty="0">
                <a:latin typeface="Calibri"/>
                <a:cs typeface="Calibri"/>
              </a:rPr>
              <a:t>in 	</a:t>
            </a:r>
            <a:r>
              <a:rPr sz="3200" dirty="0">
                <a:latin typeface="Calibri"/>
                <a:cs typeface="Calibri"/>
              </a:rPr>
              <a:t>support</a:t>
            </a:r>
            <a:r>
              <a:rPr sz="3200" spc="-40" dirty="0">
                <a:latin typeface="Calibri"/>
                <a:cs typeface="Calibri"/>
              </a:rPr>
              <a:t> </a:t>
            </a:r>
            <a:r>
              <a:rPr sz="3200" dirty="0">
                <a:latin typeface="Calibri"/>
                <a:cs typeface="Calibri"/>
              </a:rPr>
              <a:t>of</a:t>
            </a:r>
            <a:r>
              <a:rPr sz="3200" spc="-50" dirty="0">
                <a:latin typeface="Calibri"/>
                <a:cs typeface="Calibri"/>
              </a:rPr>
              <a:t> </a:t>
            </a:r>
            <a:r>
              <a:rPr sz="3200" spc="-25" dirty="0">
                <a:latin typeface="Calibri"/>
                <a:cs typeface="Calibri"/>
              </a:rPr>
              <a:t>it.</a:t>
            </a:r>
            <a:endParaRPr sz="3200">
              <a:latin typeface="Calibri"/>
              <a:cs typeface="Calibri"/>
            </a:endParaRPr>
          </a:p>
          <a:p>
            <a:pPr marL="355600" marR="359410" indent="-342900">
              <a:lnSpc>
                <a:spcPct val="100000"/>
              </a:lnSpc>
              <a:spcBef>
                <a:spcPts val="770"/>
              </a:spcBef>
              <a:buFont typeface="Arial MT"/>
              <a:buChar char="•"/>
              <a:tabLst>
                <a:tab pos="355600" algn="l"/>
              </a:tabLst>
            </a:pPr>
            <a:r>
              <a:rPr sz="3200" b="1" i="1" u="sng" dirty="0">
                <a:uFill>
                  <a:solidFill>
                    <a:srgbClr val="000000"/>
                  </a:solidFill>
                </a:uFill>
                <a:latin typeface="Calibri"/>
                <a:cs typeface="Calibri"/>
              </a:rPr>
              <a:t>Giving</a:t>
            </a:r>
            <a:r>
              <a:rPr sz="3200" b="1" i="1" u="sng" spc="-30" dirty="0">
                <a:uFill>
                  <a:solidFill>
                    <a:srgbClr val="000000"/>
                  </a:solidFill>
                </a:uFill>
                <a:latin typeface="Calibri"/>
                <a:cs typeface="Calibri"/>
              </a:rPr>
              <a:t> </a:t>
            </a:r>
            <a:r>
              <a:rPr sz="3200" b="1" i="1" u="sng" dirty="0">
                <a:uFill>
                  <a:solidFill>
                    <a:srgbClr val="000000"/>
                  </a:solidFill>
                </a:uFill>
                <a:latin typeface="Calibri"/>
                <a:cs typeface="Calibri"/>
              </a:rPr>
              <a:t>of</a:t>
            </a:r>
            <a:r>
              <a:rPr sz="3200" b="1" i="1" u="sng" spc="-20" dirty="0">
                <a:uFill>
                  <a:solidFill>
                    <a:srgbClr val="000000"/>
                  </a:solidFill>
                </a:uFill>
                <a:latin typeface="Calibri"/>
                <a:cs typeface="Calibri"/>
              </a:rPr>
              <a:t> </a:t>
            </a:r>
            <a:r>
              <a:rPr sz="3200" b="1" i="1" u="sng" dirty="0">
                <a:uFill>
                  <a:solidFill>
                    <a:srgbClr val="000000"/>
                  </a:solidFill>
                </a:uFill>
                <a:latin typeface="Calibri"/>
                <a:cs typeface="Calibri"/>
              </a:rPr>
              <a:t>reasons</a:t>
            </a:r>
            <a:r>
              <a:rPr sz="3200" b="1" i="1" u="sng" spc="-10" dirty="0">
                <a:uFill>
                  <a:solidFill>
                    <a:srgbClr val="000000"/>
                  </a:solidFill>
                </a:uFill>
                <a:latin typeface="Calibri"/>
                <a:cs typeface="Calibri"/>
              </a:rPr>
              <a:t> </a:t>
            </a:r>
            <a:r>
              <a:rPr sz="3200" b="1" i="1" u="sng" dirty="0">
                <a:uFill>
                  <a:solidFill>
                    <a:srgbClr val="000000"/>
                  </a:solidFill>
                </a:uFill>
                <a:latin typeface="Calibri"/>
                <a:cs typeface="Calibri"/>
              </a:rPr>
              <a:t>in</a:t>
            </a:r>
            <a:r>
              <a:rPr sz="3200" b="1" i="1" u="sng" spc="-15" dirty="0">
                <a:uFill>
                  <a:solidFill>
                    <a:srgbClr val="000000"/>
                  </a:solidFill>
                </a:uFill>
                <a:latin typeface="Calibri"/>
                <a:cs typeface="Calibri"/>
              </a:rPr>
              <a:t> </a:t>
            </a:r>
            <a:r>
              <a:rPr sz="3200" b="1" i="1" u="sng" dirty="0">
                <a:uFill>
                  <a:solidFill>
                    <a:srgbClr val="000000"/>
                  </a:solidFill>
                </a:uFill>
                <a:latin typeface="Calibri"/>
                <a:cs typeface="Calibri"/>
              </a:rPr>
              <a:t>support</a:t>
            </a:r>
            <a:r>
              <a:rPr sz="3200" b="1" i="1" u="sng" spc="-35" dirty="0">
                <a:uFill>
                  <a:solidFill>
                    <a:srgbClr val="000000"/>
                  </a:solidFill>
                </a:uFill>
                <a:latin typeface="Calibri"/>
                <a:cs typeface="Calibri"/>
              </a:rPr>
              <a:t> </a:t>
            </a:r>
            <a:r>
              <a:rPr sz="3200" b="1" i="1" u="sng" dirty="0">
                <a:uFill>
                  <a:solidFill>
                    <a:srgbClr val="000000"/>
                  </a:solidFill>
                </a:uFill>
                <a:latin typeface="Calibri"/>
                <a:cs typeface="Calibri"/>
              </a:rPr>
              <a:t>of</a:t>
            </a:r>
            <a:r>
              <a:rPr sz="3200" b="1" i="1" u="sng" spc="-20" dirty="0">
                <a:uFill>
                  <a:solidFill>
                    <a:srgbClr val="000000"/>
                  </a:solidFill>
                </a:uFill>
                <a:latin typeface="Calibri"/>
                <a:cs typeface="Calibri"/>
              </a:rPr>
              <a:t> </a:t>
            </a:r>
            <a:r>
              <a:rPr sz="3200" b="1" i="1" u="sng" dirty="0">
                <a:uFill>
                  <a:solidFill>
                    <a:srgbClr val="000000"/>
                  </a:solidFill>
                </a:uFill>
                <a:latin typeface="Calibri"/>
                <a:cs typeface="Calibri"/>
              </a:rPr>
              <a:t>an</a:t>
            </a:r>
            <a:r>
              <a:rPr sz="3200" b="1" i="1" u="sng" spc="-20" dirty="0">
                <a:uFill>
                  <a:solidFill>
                    <a:srgbClr val="000000"/>
                  </a:solidFill>
                </a:uFill>
                <a:latin typeface="Calibri"/>
                <a:cs typeface="Calibri"/>
              </a:rPr>
              <a:t> </a:t>
            </a:r>
            <a:r>
              <a:rPr sz="3200" b="1" i="1" u="sng" dirty="0">
                <a:uFill>
                  <a:solidFill>
                    <a:srgbClr val="000000"/>
                  </a:solidFill>
                </a:uFill>
                <a:latin typeface="Calibri"/>
                <a:cs typeface="Calibri"/>
              </a:rPr>
              <a:t>order</a:t>
            </a:r>
            <a:r>
              <a:rPr sz="3200" b="1" i="1" u="sng" spc="-15" dirty="0">
                <a:uFill>
                  <a:solidFill>
                    <a:srgbClr val="000000"/>
                  </a:solidFill>
                </a:uFill>
                <a:latin typeface="Calibri"/>
                <a:cs typeface="Calibri"/>
              </a:rPr>
              <a:t> </a:t>
            </a:r>
            <a:r>
              <a:rPr sz="3200" b="1" i="1" u="sng" spc="-25" dirty="0">
                <a:uFill>
                  <a:solidFill>
                    <a:srgbClr val="000000"/>
                  </a:solidFill>
                </a:uFill>
                <a:latin typeface="Calibri"/>
                <a:cs typeface="Calibri"/>
              </a:rPr>
              <a:t>is</a:t>
            </a:r>
            <a:r>
              <a:rPr sz="3200" b="1" i="1" spc="-25" dirty="0">
                <a:latin typeface="Calibri"/>
                <a:cs typeface="Calibri"/>
              </a:rPr>
              <a:t> </a:t>
            </a:r>
            <a:r>
              <a:rPr sz="3200" b="1" i="1" u="sng" dirty="0">
                <a:uFill>
                  <a:solidFill>
                    <a:srgbClr val="000000"/>
                  </a:solidFill>
                </a:uFill>
                <a:latin typeface="Calibri"/>
                <a:cs typeface="Calibri"/>
              </a:rPr>
              <a:t>considered</a:t>
            </a:r>
            <a:r>
              <a:rPr sz="3200" b="1" i="1" u="sng" spc="-50" dirty="0">
                <a:uFill>
                  <a:solidFill>
                    <a:srgbClr val="000000"/>
                  </a:solidFill>
                </a:uFill>
                <a:latin typeface="Calibri"/>
                <a:cs typeface="Calibri"/>
              </a:rPr>
              <a:t> </a:t>
            </a:r>
            <a:r>
              <a:rPr sz="3200" b="1" i="1" u="sng" dirty="0">
                <a:uFill>
                  <a:solidFill>
                    <a:srgbClr val="000000"/>
                  </a:solidFill>
                </a:uFill>
                <a:latin typeface="Calibri"/>
                <a:cs typeface="Calibri"/>
              </a:rPr>
              <a:t>to</a:t>
            </a:r>
            <a:r>
              <a:rPr sz="3200" b="1" i="1" u="sng" spc="-35" dirty="0">
                <a:uFill>
                  <a:solidFill>
                    <a:srgbClr val="000000"/>
                  </a:solidFill>
                </a:uFill>
                <a:latin typeface="Calibri"/>
                <a:cs typeface="Calibri"/>
              </a:rPr>
              <a:t> </a:t>
            </a:r>
            <a:r>
              <a:rPr sz="3200" b="1" i="1" u="sng" dirty="0">
                <a:uFill>
                  <a:solidFill>
                    <a:srgbClr val="000000"/>
                  </a:solidFill>
                </a:uFill>
                <a:latin typeface="Calibri"/>
                <a:cs typeface="Calibri"/>
              </a:rPr>
              <a:t>be</a:t>
            </a:r>
            <a:r>
              <a:rPr sz="3200" b="1" i="1" u="sng" spc="-25" dirty="0">
                <a:uFill>
                  <a:solidFill>
                    <a:srgbClr val="000000"/>
                  </a:solidFill>
                </a:uFill>
                <a:latin typeface="Calibri"/>
                <a:cs typeface="Calibri"/>
              </a:rPr>
              <a:t> </a:t>
            </a:r>
            <a:r>
              <a:rPr sz="3200" b="1" i="1" u="sng" dirty="0">
                <a:uFill>
                  <a:solidFill>
                    <a:srgbClr val="000000"/>
                  </a:solidFill>
                </a:uFill>
                <a:latin typeface="Calibri"/>
                <a:cs typeface="Calibri"/>
              </a:rPr>
              <a:t>the</a:t>
            </a:r>
            <a:r>
              <a:rPr sz="3200" b="1" i="1" u="sng" spc="-25" dirty="0">
                <a:uFill>
                  <a:solidFill>
                    <a:srgbClr val="000000"/>
                  </a:solidFill>
                </a:uFill>
                <a:latin typeface="Calibri"/>
                <a:cs typeface="Calibri"/>
              </a:rPr>
              <a:t> </a:t>
            </a:r>
            <a:r>
              <a:rPr sz="3200" b="1" i="1" u="sng" dirty="0">
                <a:uFill>
                  <a:solidFill>
                    <a:srgbClr val="000000"/>
                  </a:solidFill>
                </a:uFill>
                <a:latin typeface="Calibri"/>
                <a:cs typeface="Calibri"/>
              </a:rPr>
              <a:t>third</a:t>
            </a:r>
            <a:r>
              <a:rPr sz="3200" b="1" i="1" u="sng" spc="-25" dirty="0">
                <a:uFill>
                  <a:solidFill>
                    <a:srgbClr val="000000"/>
                  </a:solidFill>
                </a:uFill>
                <a:latin typeface="Calibri"/>
                <a:cs typeface="Calibri"/>
              </a:rPr>
              <a:t> </a:t>
            </a:r>
            <a:r>
              <a:rPr sz="3200" b="1" i="1" u="sng" dirty="0">
                <a:uFill>
                  <a:solidFill>
                    <a:srgbClr val="000000"/>
                  </a:solidFill>
                </a:uFill>
                <a:latin typeface="Calibri"/>
                <a:cs typeface="Calibri"/>
              </a:rPr>
              <a:t>principle</a:t>
            </a:r>
            <a:r>
              <a:rPr sz="3200" b="1" i="1" u="sng" spc="-60" dirty="0">
                <a:uFill>
                  <a:solidFill>
                    <a:srgbClr val="000000"/>
                  </a:solidFill>
                </a:uFill>
                <a:latin typeface="Calibri"/>
                <a:cs typeface="Calibri"/>
              </a:rPr>
              <a:t> </a:t>
            </a:r>
            <a:r>
              <a:rPr sz="3200" b="1" i="1" u="sng" dirty="0">
                <a:uFill>
                  <a:solidFill>
                    <a:srgbClr val="000000"/>
                  </a:solidFill>
                </a:uFill>
                <a:latin typeface="Calibri"/>
                <a:cs typeface="Calibri"/>
              </a:rPr>
              <a:t>of</a:t>
            </a:r>
            <a:r>
              <a:rPr sz="3200" b="1" i="1" u="sng" spc="-30" dirty="0">
                <a:uFill>
                  <a:solidFill>
                    <a:srgbClr val="000000"/>
                  </a:solidFill>
                </a:uFill>
                <a:latin typeface="Calibri"/>
                <a:cs typeface="Calibri"/>
              </a:rPr>
              <a:t> </a:t>
            </a:r>
            <a:r>
              <a:rPr sz="3200" b="1" i="1" u="sng" spc="-25" dirty="0">
                <a:uFill>
                  <a:solidFill>
                    <a:srgbClr val="000000"/>
                  </a:solidFill>
                </a:uFill>
                <a:latin typeface="Calibri"/>
                <a:cs typeface="Calibri"/>
              </a:rPr>
              <a:t>NJ.</a:t>
            </a:r>
            <a:r>
              <a:rPr sz="3200" b="1" i="1" spc="-25" dirty="0">
                <a:latin typeface="Calibri"/>
                <a:cs typeface="Calibri"/>
              </a:rPr>
              <a:t> </a:t>
            </a:r>
            <a:r>
              <a:rPr sz="3200" dirty="0">
                <a:latin typeface="Calibri"/>
                <a:cs typeface="Calibri"/>
              </a:rPr>
              <a:t>According</a:t>
            </a:r>
            <a:r>
              <a:rPr sz="3200" spc="-60" dirty="0">
                <a:latin typeface="Calibri"/>
                <a:cs typeface="Calibri"/>
              </a:rPr>
              <a:t> </a:t>
            </a:r>
            <a:r>
              <a:rPr sz="3200" dirty="0">
                <a:latin typeface="Calibri"/>
                <a:cs typeface="Calibri"/>
              </a:rPr>
              <a:t>to</a:t>
            </a:r>
            <a:r>
              <a:rPr sz="3200" spc="-55" dirty="0">
                <a:latin typeface="Calibri"/>
                <a:cs typeface="Calibri"/>
              </a:rPr>
              <a:t> </a:t>
            </a:r>
            <a:r>
              <a:rPr sz="3200" dirty="0">
                <a:latin typeface="Calibri"/>
                <a:cs typeface="Calibri"/>
              </a:rPr>
              <a:t>this,</a:t>
            </a:r>
            <a:r>
              <a:rPr sz="3200" spc="-45" dirty="0">
                <a:latin typeface="Calibri"/>
                <a:cs typeface="Calibri"/>
              </a:rPr>
              <a:t> </a:t>
            </a:r>
            <a:r>
              <a:rPr sz="3200" dirty="0">
                <a:latin typeface="Calibri"/>
                <a:cs typeface="Calibri"/>
              </a:rPr>
              <a:t>a</a:t>
            </a:r>
            <a:r>
              <a:rPr sz="3200" spc="-55" dirty="0">
                <a:latin typeface="Calibri"/>
                <a:cs typeface="Calibri"/>
              </a:rPr>
              <a:t> </a:t>
            </a:r>
            <a:r>
              <a:rPr sz="3200" dirty="0">
                <a:latin typeface="Calibri"/>
                <a:cs typeface="Calibri"/>
              </a:rPr>
              <a:t>party</a:t>
            </a:r>
            <a:r>
              <a:rPr sz="3200" spc="-45" dirty="0">
                <a:latin typeface="Calibri"/>
                <a:cs typeface="Calibri"/>
              </a:rPr>
              <a:t> </a:t>
            </a:r>
            <a:r>
              <a:rPr sz="3200" dirty="0">
                <a:latin typeface="Calibri"/>
                <a:cs typeface="Calibri"/>
              </a:rPr>
              <a:t>has</a:t>
            </a:r>
            <a:r>
              <a:rPr sz="3200" spc="-60" dirty="0">
                <a:latin typeface="Calibri"/>
                <a:cs typeface="Calibri"/>
              </a:rPr>
              <a:t> </a:t>
            </a:r>
            <a:r>
              <a:rPr sz="3200" dirty="0">
                <a:latin typeface="Calibri"/>
                <a:cs typeface="Calibri"/>
              </a:rPr>
              <a:t>a</a:t>
            </a:r>
            <a:r>
              <a:rPr sz="3200" spc="-55" dirty="0">
                <a:latin typeface="Calibri"/>
                <a:cs typeface="Calibri"/>
              </a:rPr>
              <a:t> </a:t>
            </a:r>
            <a:r>
              <a:rPr sz="3200" dirty="0">
                <a:latin typeface="Calibri"/>
                <a:cs typeface="Calibri"/>
              </a:rPr>
              <a:t>right</a:t>
            </a:r>
            <a:r>
              <a:rPr sz="3200" spc="-50" dirty="0">
                <a:latin typeface="Calibri"/>
                <a:cs typeface="Calibri"/>
              </a:rPr>
              <a:t> </a:t>
            </a:r>
            <a:r>
              <a:rPr sz="3200" dirty="0">
                <a:latin typeface="Calibri"/>
                <a:cs typeface="Calibri"/>
              </a:rPr>
              <a:t>to</a:t>
            </a:r>
            <a:r>
              <a:rPr sz="3200" spc="-55" dirty="0">
                <a:latin typeface="Calibri"/>
                <a:cs typeface="Calibri"/>
              </a:rPr>
              <a:t> </a:t>
            </a:r>
            <a:r>
              <a:rPr sz="3200" dirty="0">
                <a:latin typeface="Calibri"/>
                <a:cs typeface="Calibri"/>
              </a:rPr>
              <a:t>know</a:t>
            </a:r>
            <a:r>
              <a:rPr sz="3200" spc="-55" dirty="0">
                <a:latin typeface="Calibri"/>
                <a:cs typeface="Calibri"/>
              </a:rPr>
              <a:t> </a:t>
            </a:r>
            <a:r>
              <a:rPr sz="3200" spc="-25" dirty="0">
                <a:latin typeface="Calibri"/>
                <a:cs typeface="Calibri"/>
              </a:rPr>
              <a:t>not </a:t>
            </a:r>
            <a:r>
              <a:rPr sz="3200" dirty="0">
                <a:latin typeface="Calibri"/>
                <a:cs typeface="Calibri"/>
              </a:rPr>
              <a:t>only</a:t>
            </a:r>
            <a:r>
              <a:rPr sz="3200" spc="-35" dirty="0">
                <a:latin typeface="Calibri"/>
                <a:cs typeface="Calibri"/>
              </a:rPr>
              <a:t> </a:t>
            </a:r>
            <a:r>
              <a:rPr sz="3200" dirty="0">
                <a:latin typeface="Calibri"/>
                <a:cs typeface="Calibri"/>
              </a:rPr>
              <a:t>the</a:t>
            </a:r>
            <a:r>
              <a:rPr sz="3200" spc="-40" dirty="0">
                <a:latin typeface="Calibri"/>
                <a:cs typeface="Calibri"/>
              </a:rPr>
              <a:t> </a:t>
            </a:r>
            <a:r>
              <a:rPr sz="3200" dirty="0">
                <a:latin typeface="Calibri"/>
                <a:cs typeface="Calibri"/>
              </a:rPr>
              <a:t>result</a:t>
            </a:r>
            <a:r>
              <a:rPr sz="3200" spc="-45" dirty="0">
                <a:latin typeface="Calibri"/>
                <a:cs typeface="Calibri"/>
              </a:rPr>
              <a:t> </a:t>
            </a:r>
            <a:r>
              <a:rPr sz="3200" dirty="0">
                <a:latin typeface="Calibri"/>
                <a:cs typeface="Calibri"/>
              </a:rPr>
              <a:t>of</a:t>
            </a:r>
            <a:r>
              <a:rPr sz="3200" spc="-30" dirty="0">
                <a:latin typeface="Calibri"/>
                <a:cs typeface="Calibri"/>
              </a:rPr>
              <a:t> </a:t>
            </a:r>
            <a:r>
              <a:rPr sz="3200" dirty="0">
                <a:latin typeface="Calibri"/>
                <a:cs typeface="Calibri"/>
              </a:rPr>
              <a:t>the</a:t>
            </a:r>
            <a:r>
              <a:rPr sz="3200" spc="-30" dirty="0">
                <a:latin typeface="Calibri"/>
                <a:cs typeface="Calibri"/>
              </a:rPr>
              <a:t> </a:t>
            </a:r>
            <a:r>
              <a:rPr sz="3200" dirty="0">
                <a:latin typeface="Calibri"/>
                <a:cs typeface="Calibri"/>
              </a:rPr>
              <a:t>enquiry</a:t>
            </a:r>
            <a:r>
              <a:rPr sz="3200" spc="-10" dirty="0">
                <a:latin typeface="Calibri"/>
                <a:cs typeface="Calibri"/>
              </a:rPr>
              <a:t> </a:t>
            </a:r>
            <a:r>
              <a:rPr sz="3200" dirty="0">
                <a:latin typeface="Calibri"/>
                <a:cs typeface="Calibri"/>
              </a:rPr>
              <a:t>but</a:t>
            </a:r>
            <a:r>
              <a:rPr sz="3200" spc="-30" dirty="0">
                <a:latin typeface="Calibri"/>
                <a:cs typeface="Calibri"/>
              </a:rPr>
              <a:t> </a:t>
            </a:r>
            <a:r>
              <a:rPr sz="3200" dirty="0">
                <a:latin typeface="Calibri"/>
                <a:cs typeface="Calibri"/>
              </a:rPr>
              <a:t>also</a:t>
            </a:r>
            <a:r>
              <a:rPr sz="3200" spc="-30" dirty="0">
                <a:latin typeface="Calibri"/>
                <a:cs typeface="Calibri"/>
              </a:rPr>
              <a:t> </a:t>
            </a:r>
            <a:r>
              <a:rPr sz="3200" dirty="0">
                <a:latin typeface="Calibri"/>
                <a:cs typeface="Calibri"/>
              </a:rPr>
              <a:t>the</a:t>
            </a:r>
            <a:r>
              <a:rPr sz="3200" spc="-30" dirty="0">
                <a:latin typeface="Calibri"/>
                <a:cs typeface="Calibri"/>
              </a:rPr>
              <a:t> </a:t>
            </a:r>
            <a:r>
              <a:rPr sz="3200" spc="-10" dirty="0">
                <a:latin typeface="Calibri"/>
                <a:cs typeface="Calibri"/>
              </a:rPr>
              <a:t>reasons </a:t>
            </a:r>
            <a:r>
              <a:rPr sz="3200" dirty="0">
                <a:latin typeface="Calibri"/>
                <a:cs typeface="Calibri"/>
              </a:rPr>
              <a:t>in</a:t>
            </a:r>
            <a:r>
              <a:rPr sz="3200" spc="-45" dirty="0">
                <a:latin typeface="Calibri"/>
                <a:cs typeface="Calibri"/>
              </a:rPr>
              <a:t> </a:t>
            </a:r>
            <a:r>
              <a:rPr sz="3200" dirty="0">
                <a:latin typeface="Calibri"/>
                <a:cs typeface="Calibri"/>
              </a:rPr>
              <a:t>support</a:t>
            </a:r>
            <a:r>
              <a:rPr sz="3200" spc="-10" dirty="0">
                <a:latin typeface="Calibri"/>
                <a:cs typeface="Calibri"/>
              </a:rPr>
              <a:t> </a:t>
            </a:r>
            <a:r>
              <a:rPr sz="3200" dirty="0">
                <a:latin typeface="Calibri"/>
                <a:cs typeface="Calibri"/>
              </a:rPr>
              <a:t>of</a:t>
            </a:r>
            <a:r>
              <a:rPr sz="3200" spc="-40" dirty="0">
                <a:latin typeface="Calibri"/>
                <a:cs typeface="Calibri"/>
              </a:rPr>
              <a:t> </a:t>
            </a:r>
            <a:r>
              <a:rPr sz="3200" dirty="0">
                <a:latin typeface="Calibri"/>
                <a:cs typeface="Calibri"/>
              </a:rPr>
              <a:t>the</a:t>
            </a:r>
            <a:r>
              <a:rPr sz="3200" spc="-35" dirty="0">
                <a:latin typeface="Calibri"/>
                <a:cs typeface="Calibri"/>
              </a:rPr>
              <a:t> </a:t>
            </a:r>
            <a:r>
              <a:rPr sz="3200" spc="-10" dirty="0">
                <a:latin typeface="Calibri"/>
                <a:cs typeface="Calibri"/>
              </a:rPr>
              <a:t>decision.</a:t>
            </a:r>
            <a:endParaRPr sz="3200">
              <a:latin typeface="Calibri"/>
              <a:cs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1749" y="104902"/>
            <a:ext cx="8677275" cy="635000"/>
          </a:xfrm>
          <a:prstGeom prst="rect">
            <a:avLst/>
          </a:prstGeom>
        </p:spPr>
        <p:txBody>
          <a:bodyPr vert="horz" wrap="square" lIns="0" tIns="12065" rIns="0" bIns="0" rtlCol="0">
            <a:spAutoFit/>
          </a:bodyPr>
          <a:lstStyle/>
          <a:p>
            <a:pPr marL="12700">
              <a:lnSpc>
                <a:spcPct val="100000"/>
              </a:lnSpc>
              <a:spcBef>
                <a:spcPts val="95"/>
              </a:spcBef>
            </a:pPr>
            <a:r>
              <a:rPr dirty="0"/>
              <a:t>Where</a:t>
            </a:r>
            <a:r>
              <a:rPr spc="-85" dirty="0"/>
              <a:t> </a:t>
            </a:r>
            <a:r>
              <a:rPr dirty="0"/>
              <a:t>order</a:t>
            </a:r>
            <a:r>
              <a:rPr spc="-65" dirty="0"/>
              <a:t> </a:t>
            </a:r>
            <a:r>
              <a:rPr dirty="0"/>
              <a:t>is</a:t>
            </a:r>
            <a:r>
              <a:rPr spc="-95" dirty="0"/>
              <a:t> </a:t>
            </a:r>
            <a:r>
              <a:rPr dirty="0"/>
              <a:t>subject</a:t>
            </a:r>
            <a:r>
              <a:rPr spc="-85" dirty="0"/>
              <a:t> </a:t>
            </a:r>
            <a:r>
              <a:rPr dirty="0"/>
              <a:t>to</a:t>
            </a:r>
            <a:r>
              <a:rPr spc="-85" dirty="0"/>
              <a:t> </a:t>
            </a:r>
            <a:r>
              <a:rPr dirty="0"/>
              <a:t>appeal/</a:t>
            </a:r>
            <a:r>
              <a:rPr spc="-105" dirty="0"/>
              <a:t> </a:t>
            </a:r>
            <a:r>
              <a:rPr spc="-10" dirty="0"/>
              <a:t>revision</a:t>
            </a:r>
          </a:p>
        </p:txBody>
      </p:sp>
      <p:sp>
        <p:nvSpPr>
          <p:cNvPr id="3" name="object 3"/>
          <p:cNvSpPr txBox="1"/>
          <p:nvPr/>
        </p:nvSpPr>
        <p:spPr>
          <a:xfrm>
            <a:off x="78739" y="772159"/>
            <a:ext cx="8838565" cy="3440429"/>
          </a:xfrm>
          <a:prstGeom prst="rect">
            <a:avLst/>
          </a:prstGeom>
        </p:spPr>
        <p:txBody>
          <a:bodyPr vert="horz" wrap="square" lIns="0" tIns="13335" rIns="0" bIns="0" rtlCol="0">
            <a:spAutoFit/>
          </a:bodyPr>
          <a:lstStyle/>
          <a:p>
            <a:pPr marL="355600" marR="5080" indent="-342900">
              <a:lnSpc>
                <a:spcPct val="100000"/>
              </a:lnSpc>
              <a:spcBef>
                <a:spcPts val="105"/>
              </a:spcBef>
              <a:buFont typeface="Arial MT"/>
              <a:buChar char="•"/>
              <a:tabLst>
                <a:tab pos="355600" algn="l"/>
              </a:tabLst>
            </a:pPr>
            <a:r>
              <a:rPr sz="3200" dirty="0">
                <a:latin typeface="Calibri"/>
                <a:cs typeface="Calibri"/>
              </a:rPr>
              <a:t>If</a:t>
            </a:r>
            <a:r>
              <a:rPr sz="3200" spc="-50" dirty="0">
                <a:latin typeface="Calibri"/>
                <a:cs typeface="Calibri"/>
              </a:rPr>
              <a:t> </a:t>
            </a:r>
            <a:r>
              <a:rPr sz="3200" dirty="0">
                <a:latin typeface="Calibri"/>
                <a:cs typeface="Calibri"/>
              </a:rPr>
              <a:t>the</a:t>
            </a:r>
            <a:r>
              <a:rPr sz="3200" spc="-50" dirty="0">
                <a:latin typeface="Calibri"/>
                <a:cs typeface="Calibri"/>
              </a:rPr>
              <a:t> </a:t>
            </a:r>
            <a:r>
              <a:rPr sz="3200" dirty="0">
                <a:latin typeface="Calibri"/>
                <a:cs typeface="Calibri"/>
              </a:rPr>
              <a:t>order</a:t>
            </a:r>
            <a:r>
              <a:rPr sz="3200" spc="-50" dirty="0">
                <a:latin typeface="Calibri"/>
                <a:cs typeface="Calibri"/>
              </a:rPr>
              <a:t> </a:t>
            </a:r>
            <a:r>
              <a:rPr sz="3200" dirty="0">
                <a:latin typeface="Calibri"/>
                <a:cs typeface="Calibri"/>
              </a:rPr>
              <a:t>passed</a:t>
            </a:r>
            <a:r>
              <a:rPr sz="3200" spc="-65" dirty="0">
                <a:latin typeface="Calibri"/>
                <a:cs typeface="Calibri"/>
              </a:rPr>
              <a:t> </a:t>
            </a:r>
            <a:r>
              <a:rPr sz="3200" dirty="0">
                <a:latin typeface="Calibri"/>
                <a:cs typeface="Calibri"/>
              </a:rPr>
              <a:t>by</a:t>
            </a:r>
            <a:r>
              <a:rPr sz="3200" spc="-50" dirty="0">
                <a:latin typeface="Calibri"/>
                <a:cs typeface="Calibri"/>
              </a:rPr>
              <a:t> </a:t>
            </a:r>
            <a:r>
              <a:rPr sz="3200" dirty="0">
                <a:latin typeface="Calibri"/>
                <a:cs typeface="Calibri"/>
              </a:rPr>
              <a:t>the</a:t>
            </a:r>
            <a:r>
              <a:rPr sz="3200" spc="-45" dirty="0">
                <a:latin typeface="Calibri"/>
                <a:cs typeface="Calibri"/>
              </a:rPr>
              <a:t> </a:t>
            </a:r>
            <a:r>
              <a:rPr sz="3200" spc="-10" dirty="0">
                <a:latin typeface="Calibri"/>
                <a:cs typeface="Calibri"/>
              </a:rPr>
              <a:t>adjudicating</a:t>
            </a:r>
            <a:r>
              <a:rPr sz="3200" spc="-25" dirty="0">
                <a:latin typeface="Calibri"/>
                <a:cs typeface="Calibri"/>
              </a:rPr>
              <a:t> </a:t>
            </a:r>
            <a:r>
              <a:rPr sz="3200" dirty="0">
                <a:latin typeface="Calibri"/>
                <a:cs typeface="Calibri"/>
              </a:rPr>
              <a:t>authority</a:t>
            </a:r>
            <a:r>
              <a:rPr sz="3200" spc="-30" dirty="0">
                <a:latin typeface="Calibri"/>
                <a:cs typeface="Calibri"/>
              </a:rPr>
              <a:t> </a:t>
            </a:r>
            <a:r>
              <a:rPr sz="3200" spc="-25" dirty="0">
                <a:latin typeface="Calibri"/>
                <a:cs typeface="Calibri"/>
              </a:rPr>
              <a:t>is </a:t>
            </a:r>
            <a:r>
              <a:rPr sz="3200" dirty="0">
                <a:latin typeface="Calibri"/>
                <a:cs typeface="Calibri"/>
              </a:rPr>
              <a:t>subject</a:t>
            </a:r>
            <a:r>
              <a:rPr sz="3200" spc="-65" dirty="0">
                <a:latin typeface="Calibri"/>
                <a:cs typeface="Calibri"/>
              </a:rPr>
              <a:t> </a:t>
            </a:r>
            <a:r>
              <a:rPr sz="3200" dirty="0">
                <a:latin typeface="Calibri"/>
                <a:cs typeface="Calibri"/>
              </a:rPr>
              <a:t>to</a:t>
            </a:r>
            <a:r>
              <a:rPr sz="3200" spc="-50" dirty="0">
                <a:latin typeface="Calibri"/>
                <a:cs typeface="Calibri"/>
              </a:rPr>
              <a:t> </a:t>
            </a:r>
            <a:r>
              <a:rPr sz="3200" dirty="0">
                <a:latin typeface="Calibri"/>
                <a:cs typeface="Calibri"/>
              </a:rPr>
              <a:t>appeal</a:t>
            </a:r>
            <a:r>
              <a:rPr sz="3200" spc="-55" dirty="0">
                <a:latin typeface="Calibri"/>
                <a:cs typeface="Calibri"/>
              </a:rPr>
              <a:t> </a:t>
            </a:r>
            <a:r>
              <a:rPr sz="3200" dirty="0">
                <a:latin typeface="Calibri"/>
                <a:cs typeface="Calibri"/>
              </a:rPr>
              <a:t>or</a:t>
            </a:r>
            <a:r>
              <a:rPr sz="3200" spc="-55" dirty="0">
                <a:latin typeface="Calibri"/>
                <a:cs typeface="Calibri"/>
              </a:rPr>
              <a:t> </a:t>
            </a:r>
            <a:r>
              <a:rPr sz="3200" dirty="0">
                <a:latin typeface="Calibri"/>
                <a:cs typeface="Calibri"/>
              </a:rPr>
              <a:t>revision,</a:t>
            </a:r>
            <a:r>
              <a:rPr sz="3200" spc="-50" dirty="0">
                <a:latin typeface="Calibri"/>
                <a:cs typeface="Calibri"/>
              </a:rPr>
              <a:t> </a:t>
            </a:r>
            <a:r>
              <a:rPr sz="3200" dirty="0">
                <a:latin typeface="Calibri"/>
                <a:cs typeface="Calibri"/>
              </a:rPr>
              <a:t>the</a:t>
            </a:r>
            <a:r>
              <a:rPr sz="3200" spc="-55" dirty="0">
                <a:latin typeface="Calibri"/>
                <a:cs typeface="Calibri"/>
              </a:rPr>
              <a:t> </a:t>
            </a:r>
            <a:r>
              <a:rPr sz="3200" spc="-10" dirty="0">
                <a:latin typeface="Calibri"/>
                <a:cs typeface="Calibri"/>
              </a:rPr>
              <a:t>appellate</a:t>
            </a:r>
            <a:r>
              <a:rPr sz="3200" spc="-55" dirty="0">
                <a:latin typeface="Calibri"/>
                <a:cs typeface="Calibri"/>
              </a:rPr>
              <a:t> </a:t>
            </a:r>
            <a:r>
              <a:rPr sz="3200" spc="-25" dirty="0">
                <a:latin typeface="Calibri"/>
                <a:cs typeface="Calibri"/>
              </a:rPr>
              <a:t>or </a:t>
            </a:r>
            <a:r>
              <a:rPr sz="3200" spc="-10" dirty="0">
                <a:latin typeface="Calibri"/>
                <a:cs typeface="Calibri"/>
              </a:rPr>
              <a:t>revisional</a:t>
            </a:r>
            <a:r>
              <a:rPr sz="3200" spc="-55" dirty="0">
                <a:latin typeface="Calibri"/>
                <a:cs typeface="Calibri"/>
              </a:rPr>
              <a:t> </a:t>
            </a:r>
            <a:r>
              <a:rPr sz="3200" dirty="0">
                <a:latin typeface="Calibri"/>
                <a:cs typeface="Calibri"/>
              </a:rPr>
              <a:t>court</a:t>
            </a:r>
            <a:r>
              <a:rPr sz="3200" spc="-40" dirty="0">
                <a:latin typeface="Calibri"/>
                <a:cs typeface="Calibri"/>
              </a:rPr>
              <a:t> </a:t>
            </a:r>
            <a:r>
              <a:rPr sz="3200" dirty="0">
                <a:latin typeface="Calibri"/>
                <a:cs typeface="Calibri"/>
              </a:rPr>
              <a:t>will</a:t>
            </a:r>
            <a:r>
              <a:rPr sz="3200" spc="-40" dirty="0">
                <a:latin typeface="Calibri"/>
                <a:cs typeface="Calibri"/>
              </a:rPr>
              <a:t> </a:t>
            </a:r>
            <a:r>
              <a:rPr sz="3200" dirty="0">
                <a:latin typeface="Calibri"/>
                <a:cs typeface="Calibri"/>
              </a:rPr>
              <a:t>not</a:t>
            </a:r>
            <a:r>
              <a:rPr sz="3200" spc="-35" dirty="0">
                <a:latin typeface="Calibri"/>
                <a:cs typeface="Calibri"/>
              </a:rPr>
              <a:t> </a:t>
            </a:r>
            <a:r>
              <a:rPr sz="3200" dirty="0">
                <a:latin typeface="Calibri"/>
                <a:cs typeface="Calibri"/>
              </a:rPr>
              <a:t>be</a:t>
            </a:r>
            <a:r>
              <a:rPr sz="3200" spc="-25" dirty="0">
                <a:latin typeface="Calibri"/>
                <a:cs typeface="Calibri"/>
              </a:rPr>
              <a:t> </a:t>
            </a:r>
            <a:r>
              <a:rPr sz="3200" dirty="0">
                <a:latin typeface="Calibri"/>
                <a:cs typeface="Calibri"/>
              </a:rPr>
              <a:t>in</a:t>
            </a:r>
            <a:r>
              <a:rPr sz="3200" spc="-30" dirty="0">
                <a:latin typeface="Calibri"/>
                <a:cs typeface="Calibri"/>
              </a:rPr>
              <a:t> </a:t>
            </a:r>
            <a:r>
              <a:rPr sz="3200" dirty="0">
                <a:latin typeface="Calibri"/>
                <a:cs typeface="Calibri"/>
              </a:rPr>
              <a:t>a</a:t>
            </a:r>
            <a:r>
              <a:rPr sz="3200" spc="-35" dirty="0">
                <a:latin typeface="Calibri"/>
                <a:cs typeface="Calibri"/>
              </a:rPr>
              <a:t> </a:t>
            </a:r>
            <a:r>
              <a:rPr sz="3200" dirty="0">
                <a:latin typeface="Calibri"/>
                <a:cs typeface="Calibri"/>
              </a:rPr>
              <a:t>position</a:t>
            </a:r>
            <a:r>
              <a:rPr sz="3200" spc="-25" dirty="0">
                <a:latin typeface="Calibri"/>
                <a:cs typeface="Calibri"/>
              </a:rPr>
              <a:t> to </a:t>
            </a:r>
            <a:r>
              <a:rPr sz="3200" spc="-20" dirty="0">
                <a:latin typeface="Calibri"/>
                <a:cs typeface="Calibri"/>
              </a:rPr>
              <a:t>understand</a:t>
            </a:r>
            <a:r>
              <a:rPr sz="3200" spc="-55" dirty="0">
                <a:latin typeface="Calibri"/>
                <a:cs typeface="Calibri"/>
              </a:rPr>
              <a:t> </a:t>
            </a:r>
            <a:r>
              <a:rPr sz="3200" dirty="0">
                <a:latin typeface="Calibri"/>
                <a:cs typeface="Calibri"/>
              </a:rPr>
              <a:t>what</a:t>
            </a:r>
            <a:r>
              <a:rPr sz="3200" spc="-85" dirty="0">
                <a:latin typeface="Calibri"/>
                <a:cs typeface="Calibri"/>
              </a:rPr>
              <a:t> </a:t>
            </a:r>
            <a:r>
              <a:rPr sz="3200" dirty="0">
                <a:latin typeface="Calibri"/>
                <a:cs typeface="Calibri"/>
              </a:rPr>
              <a:t>weighed</a:t>
            </a:r>
            <a:r>
              <a:rPr sz="3200" spc="-90" dirty="0">
                <a:latin typeface="Calibri"/>
                <a:cs typeface="Calibri"/>
              </a:rPr>
              <a:t> </a:t>
            </a:r>
            <a:r>
              <a:rPr sz="3200" dirty="0">
                <a:latin typeface="Calibri"/>
                <a:cs typeface="Calibri"/>
              </a:rPr>
              <a:t>with</a:t>
            </a:r>
            <a:r>
              <a:rPr sz="3200" spc="-85" dirty="0">
                <a:latin typeface="Calibri"/>
                <a:cs typeface="Calibri"/>
              </a:rPr>
              <a:t> </a:t>
            </a:r>
            <a:r>
              <a:rPr sz="3200" dirty="0">
                <a:latin typeface="Calibri"/>
                <a:cs typeface="Calibri"/>
              </a:rPr>
              <a:t>the</a:t>
            </a:r>
            <a:r>
              <a:rPr sz="3200" spc="-85" dirty="0">
                <a:latin typeface="Calibri"/>
                <a:cs typeface="Calibri"/>
              </a:rPr>
              <a:t> </a:t>
            </a:r>
            <a:r>
              <a:rPr sz="3200" dirty="0">
                <a:latin typeface="Calibri"/>
                <a:cs typeface="Calibri"/>
              </a:rPr>
              <a:t>authority</a:t>
            </a:r>
            <a:r>
              <a:rPr sz="3200" spc="-65" dirty="0">
                <a:latin typeface="Calibri"/>
                <a:cs typeface="Calibri"/>
              </a:rPr>
              <a:t> </a:t>
            </a:r>
            <a:r>
              <a:rPr sz="3200" spc="-25" dirty="0">
                <a:latin typeface="Calibri"/>
                <a:cs typeface="Calibri"/>
              </a:rPr>
              <a:t>and </a:t>
            </a:r>
            <a:r>
              <a:rPr sz="3200" b="1" i="1" u="sng" dirty="0">
                <a:uFill>
                  <a:solidFill>
                    <a:srgbClr val="000000"/>
                  </a:solidFill>
                </a:uFill>
                <a:latin typeface="Calibri"/>
                <a:cs typeface="Calibri"/>
              </a:rPr>
              <a:t>whether</a:t>
            </a:r>
            <a:r>
              <a:rPr sz="3200" b="1" i="1" u="sng" spc="-30" dirty="0">
                <a:uFill>
                  <a:solidFill>
                    <a:srgbClr val="000000"/>
                  </a:solidFill>
                </a:uFill>
                <a:latin typeface="Calibri"/>
                <a:cs typeface="Calibri"/>
              </a:rPr>
              <a:t> </a:t>
            </a:r>
            <a:r>
              <a:rPr sz="3200" b="1" i="1" u="sng" dirty="0">
                <a:uFill>
                  <a:solidFill>
                    <a:srgbClr val="000000"/>
                  </a:solidFill>
                </a:uFill>
                <a:latin typeface="Calibri"/>
                <a:cs typeface="Calibri"/>
              </a:rPr>
              <a:t>the</a:t>
            </a:r>
            <a:r>
              <a:rPr sz="3200" b="1" i="1" u="sng" spc="-25" dirty="0">
                <a:uFill>
                  <a:solidFill>
                    <a:srgbClr val="000000"/>
                  </a:solidFill>
                </a:uFill>
                <a:latin typeface="Calibri"/>
                <a:cs typeface="Calibri"/>
              </a:rPr>
              <a:t> </a:t>
            </a:r>
            <a:r>
              <a:rPr sz="3200" b="1" i="1" u="sng" dirty="0">
                <a:uFill>
                  <a:solidFill>
                    <a:srgbClr val="000000"/>
                  </a:solidFill>
                </a:uFill>
                <a:latin typeface="Calibri"/>
                <a:cs typeface="Calibri"/>
              </a:rPr>
              <a:t>grounds</a:t>
            </a:r>
            <a:r>
              <a:rPr sz="3200" b="1" i="1" u="sng" spc="-55" dirty="0">
                <a:uFill>
                  <a:solidFill>
                    <a:srgbClr val="000000"/>
                  </a:solidFill>
                </a:uFill>
                <a:latin typeface="Calibri"/>
                <a:cs typeface="Calibri"/>
              </a:rPr>
              <a:t> </a:t>
            </a:r>
            <a:r>
              <a:rPr sz="3200" b="1" i="1" u="sng" dirty="0">
                <a:uFill>
                  <a:solidFill>
                    <a:srgbClr val="000000"/>
                  </a:solidFill>
                </a:uFill>
                <a:latin typeface="Calibri"/>
                <a:cs typeface="Calibri"/>
              </a:rPr>
              <a:t>on</a:t>
            </a:r>
            <a:r>
              <a:rPr sz="3200" b="1" i="1" u="sng" spc="-35" dirty="0">
                <a:uFill>
                  <a:solidFill>
                    <a:srgbClr val="000000"/>
                  </a:solidFill>
                </a:uFill>
                <a:latin typeface="Calibri"/>
                <a:cs typeface="Calibri"/>
              </a:rPr>
              <a:t> </a:t>
            </a:r>
            <a:r>
              <a:rPr sz="3200" b="1" i="1" u="sng" dirty="0">
                <a:uFill>
                  <a:solidFill>
                    <a:srgbClr val="000000"/>
                  </a:solidFill>
                </a:uFill>
                <a:latin typeface="Calibri"/>
                <a:cs typeface="Calibri"/>
              </a:rPr>
              <a:t>which</a:t>
            </a:r>
            <a:r>
              <a:rPr sz="3200" b="1" i="1" u="sng" spc="-40" dirty="0">
                <a:uFill>
                  <a:solidFill>
                    <a:srgbClr val="000000"/>
                  </a:solidFill>
                </a:uFill>
                <a:latin typeface="Calibri"/>
                <a:cs typeface="Calibri"/>
              </a:rPr>
              <a:t> </a:t>
            </a:r>
            <a:r>
              <a:rPr sz="3200" b="1" i="1" u="sng" dirty="0">
                <a:uFill>
                  <a:solidFill>
                    <a:srgbClr val="000000"/>
                  </a:solidFill>
                </a:uFill>
                <a:latin typeface="Calibri"/>
                <a:cs typeface="Calibri"/>
              </a:rPr>
              <a:t>the</a:t>
            </a:r>
            <a:r>
              <a:rPr sz="3200" b="1" i="1" u="sng" spc="-25" dirty="0">
                <a:uFill>
                  <a:solidFill>
                    <a:srgbClr val="000000"/>
                  </a:solidFill>
                </a:uFill>
                <a:latin typeface="Calibri"/>
                <a:cs typeface="Calibri"/>
              </a:rPr>
              <a:t> </a:t>
            </a:r>
            <a:r>
              <a:rPr sz="3200" b="1" i="1" u="sng" dirty="0">
                <a:uFill>
                  <a:solidFill>
                    <a:srgbClr val="000000"/>
                  </a:solidFill>
                </a:uFill>
                <a:latin typeface="Calibri"/>
                <a:cs typeface="Calibri"/>
              </a:rPr>
              <a:t>order</a:t>
            </a:r>
            <a:r>
              <a:rPr sz="3200" b="1" i="1" u="sng" spc="-40" dirty="0">
                <a:uFill>
                  <a:solidFill>
                    <a:srgbClr val="000000"/>
                  </a:solidFill>
                </a:uFill>
                <a:latin typeface="Calibri"/>
                <a:cs typeface="Calibri"/>
              </a:rPr>
              <a:t> </a:t>
            </a:r>
            <a:r>
              <a:rPr sz="3200" b="1" i="1" u="sng" spc="-25" dirty="0">
                <a:uFill>
                  <a:solidFill>
                    <a:srgbClr val="000000"/>
                  </a:solidFill>
                </a:uFill>
                <a:latin typeface="Calibri"/>
                <a:cs typeface="Calibri"/>
              </a:rPr>
              <a:t>was</a:t>
            </a:r>
            <a:r>
              <a:rPr sz="3200" b="1" i="1" spc="-25" dirty="0">
                <a:latin typeface="Calibri"/>
                <a:cs typeface="Calibri"/>
              </a:rPr>
              <a:t> </a:t>
            </a:r>
            <a:r>
              <a:rPr sz="3200" b="1" i="1" u="sng" dirty="0">
                <a:uFill>
                  <a:solidFill>
                    <a:srgbClr val="000000"/>
                  </a:solidFill>
                </a:uFill>
                <a:latin typeface="Calibri"/>
                <a:cs typeface="Calibri"/>
              </a:rPr>
              <a:t>passed</a:t>
            </a:r>
            <a:r>
              <a:rPr sz="3200" b="1" i="1" u="sng" spc="-60" dirty="0">
                <a:uFill>
                  <a:solidFill>
                    <a:srgbClr val="000000"/>
                  </a:solidFill>
                </a:uFill>
                <a:latin typeface="Calibri"/>
                <a:cs typeface="Calibri"/>
              </a:rPr>
              <a:t> </a:t>
            </a:r>
            <a:r>
              <a:rPr sz="3200" b="1" i="1" u="sng" dirty="0">
                <a:uFill>
                  <a:solidFill>
                    <a:srgbClr val="000000"/>
                  </a:solidFill>
                </a:uFill>
                <a:latin typeface="Calibri"/>
                <a:cs typeface="Calibri"/>
              </a:rPr>
              <a:t>were</a:t>
            </a:r>
            <a:r>
              <a:rPr sz="3200" b="1" i="1" u="sng" spc="-70" dirty="0">
                <a:uFill>
                  <a:solidFill>
                    <a:srgbClr val="000000"/>
                  </a:solidFill>
                </a:uFill>
                <a:latin typeface="Calibri"/>
                <a:cs typeface="Calibri"/>
              </a:rPr>
              <a:t> </a:t>
            </a:r>
            <a:r>
              <a:rPr sz="3200" b="1" i="1" u="sng" dirty="0">
                <a:uFill>
                  <a:solidFill>
                    <a:srgbClr val="000000"/>
                  </a:solidFill>
                </a:uFill>
                <a:latin typeface="Calibri"/>
                <a:cs typeface="Calibri"/>
              </a:rPr>
              <a:t>relevant,</a:t>
            </a:r>
            <a:r>
              <a:rPr sz="3200" b="1" i="1" u="sng" spc="-75" dirty="0">
                <a:uFill>
                  <a:solidFill>
                    <a:srgbClr val="000000"/>
                  </a:solidFill>
                </a:uFill>
                <a:latin typeface="Calibri"/>
                <a:cs typeface="Calibri"/>
              </a:rPr>
              <a:t> </a:t>
            </a:r>
            <a:r>
              <a:rPr sz="3200" b="1" i="1" u="sng" spc="-10" dirty="0">
                <a:uFill>
                  <a:solidFill>
                    <a:srgbClr val="000000"/>
                  </a:solidFill>
                </a:uFill>
                <a:latin typeface="Calibri"/>
                <a:cs typeface="Calibri"/>
              </a:rPr>
              <a:t>existent</a:t>
            </a:r>
            <a:r>
              <a:rPr sz="3200" b="1" i="1" u="sng" spc="-70" dirty="0">
                <a:uFill>
                  <a:solidFill>
                    <a:srgbClr val="000000"/>
                  </a:solidFill>
                </a:uFill>
                <a:latin typeface="Calibri"/>
                <a:cs typeface="Calibri"/>
              </a:rPr>
              <a:t> </a:t>
            </a:r>
            <a:r>
              <a:rPr sz="3200" b="1" i="1" u="sng" dirty="0">
                <a:uFill>
                  <a:solidFill>
                    <a:srgbClr val="000000"/>
                  </a:solidFill>
                </a:uFill>
                <a:latin typeface="Calibri"/>
                <a:cs typeface="Calibri"/>
              </a:rPr>
              <a:t>and</a:t>
            </a:r>
            <a:r>
              <a:rPr sz="3200" b="1" i="1" u="sng" spc="-70" dirty="0">
                <a:uFill>
                  <a:solidFill>
                    <a:srgbClr val="000000"/>
                  </a:solidFill>
                </a:uFill>
                <a:latin typeface="Calibri"/>
                <a:cs typeface="Calibri"/>
              </a:rPr>
              <a:t> </a:t>
            </a:r>
            <a:r>
              <a:rPr sz="3200" b="1" i="1" u="sng" dirty="0">
                <a:uFill>
                  <a:solidFill>
                    <a:srgbClr val="000000"/>
                  </a:solidFill>
                </a:uFill>
                <a:latin typeface="Calibri"/>
                <a:cs typeface="Calibri"/>
              </a:rPr>
              <a:t>correct</a:t>
            </a:r>
            <a:r>
              <a:rPr sz="3200" b="1" i="1" u="sng" spc="-80" dirty="0">
                <a:uFill>
                  <a:solidFill>
                    <a:srgbClr val="000000"/>
                  </a:solidFill>
                </a:uFill>
                <a:latin typeface="Calibri"/>
                <a:cs typeface="Calibri"/>
              </a:rPr>
              <a:t> </a:t>
            </a:r>
            <a:r>
              <a:rPr sz="3200" dirty="0">
                <a:latin typeface="Calibri"/>
                <a:cs typeface="Calibri"/>
              </a:rPr>
              <a:t>and</a:t>
            </a:r>
            <a:r>
              <a:rPr sz="3200" spc="-55" dirty="0">
                <a:latin typeface="Calibri"/>
                <a:cs typeface="Calibri"/>
              </a:rPr>
              <a:t> </a:t>
            </a:r>
            <a:r>
              <a:rPr sz="3200" spc="-25" dirty="0">
                <a:latin typeface="Calibri"/>
                <a:cs typeface="Calibri"/>
              </a:rPr>
              <a:t>the </a:t>
            </a:r>
            <a:r>
              <a:rPr sz="3200" spc="-10" dirty="0">
                <a:latin typeface="Calibri"/>
                <a:cs typeface="Calibri"/>
              </a:rPr>
              <a:t>exercise</a:t>
            </a:r>
            <a:r>
              <a:rPr sz="3200" spc="-90" dirty="0">
                <a:latin typeface="Calibri"/>
                <a:cs typeface="Calibri"/>
              </a:rPr>
              <a:t> </a:t>
            </a:r>
            <a:r>
              <a:rPr sz="3200" dirty="0">
                <a:latin typeface="Calibri"/>
                <a:cs typeface="Calibri"/>
              </a:rPr>
              <a:t>of</a:t>
            </a:r>
            <a:r>
              <a:rPr sz="3200" spc="-55" dirty="0">
                <a:latin typeface="Calibri"/>
                <a:cs typeface="Calibri"/>
              </a:rPr>
              <a:t> </a:t>
            </a:r>
            <a:r>
              <a:rPr sz="3200" dirty="0">
                <a:latin typeface="Calibri"/>
                <a:cs typeface="Calibri"/>
              </a:rPr>
              <a:t>the</a:t>
            </a:r>
            <a:r>
              <a:rPr sz="3200" spc="-50" dirty="0">
                <a:latin typeface="Calibri"/>
                <a:cs typeface="Calibri"/>
              </a:rPr>
              <a:t> </a:t>
            </a:r>
            <a:r>
              <a:rPr sz="3200" dirty="0">
                <a:latin typeface="Calibri"/>
                <a:cs typeface="Calibri"/>
              </a:rPr>
              <a:t>right</a:t>
            </a:r>
            <a:r>
              <a:rPr sz="3200" spc="-55" dirty="0">
                <a:latin typeface="Calibri"/>
                <a:cs typeface="Calibri"/>
              </a:rPr>
              <a:t> </a:t>
            </a:r>
            <a:r>
              <a:rPr sz="3200" dirty="0">
                <a:latin typeface="Calibri"/>
                <a:cs typeface="Calibri"/>
              </a:rPr>
              <a:t>of</a:t>
            </a:r>
            <a:r>
              <a:rPr sz="3200" spc="-55" dirty="0">
                <a:latin typeface="Calibri"/>
                <a:cs typeface="Calibri"/>
              </a:rPr>
              <a:t> </a:t>
            </a:r>
            <a:r>
              <a:rPr sz="3200" dirty="0">
                <a:latin typeface="Calibri"/>
                <a:cs typeface="Calibri"/>
              </a:rPr>
              <a:t>appeal</a:t>
            </a:r>
            <a:r>
              <a:rPr sz="3200" spc="-55" dirty="0">
                <a:latin typeface="Calibri"/>
                <a:cs typeface="Calibri"/>
              </a:rPr>
              <a:t> </a:t>
            </a:r>
            <a:r>
              <a:rPr sz="3200" dirty="0">
                <a:latin typeface="Calibri"/>
                <a:cs typeface="Calibri"/>
              </a:rPr>
              <a:t>would</a:t>
            </a:r>
            <a:r>
              <a:rPr sz="3200" spc="-55" dirty="0">
                <a:latin typeface="Calibri"/>
                <a:cs typeface="Calibri"/>
              </a:rPr>
              <a:t> </a:t>
            </a:r>
            <a:r>
              <a:rPr sz="3200" dirty="0">
                <a:latin typeface="Calibri"/>
                <a:cs typeface="Calibri"/>
              </a:rPr>
              <a:t>be</a:t>
            </a:r>
            <a:r>
              <a:rPr sz="3200" spc="-55" dirty="0">
                <a:latin typeface="Calibri"/>
                <a:cs typeface="Calibri"/>
              </a:rPr>
              <a:t> </a:t>
            </a:r>
            <a:r>
              <a:rPr sz="3200" spc="-10" dirty="0">
                <a:latin typeface="Calibri"/>
                <a:cs typeface="Calibri"/>
              </a:rPr>
              <a:t>futile</a:t>
            </a:r>
            <a:endParaRPr sz="3200">
              <a:latin typeface="Calibri"/>
              <a:cs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55800" y="205816"/>
            <a:ext cx="6229350" cy="635000"/>
          </a:xfrm>
          <a:prstGeom prst="rect">
            <a:avLst/>
          </a:prstGeom>
        </p:spPr>
        <p:txBody>
          <a:bodyPr vert="horz" wrap="square" lIns="0" tIns="12065" rIns="0" bIns="0" rtlCol="0">
            <a:spAutoFit/>
          </a:bodyPr>
          <a:lstStyle/>
          <a:p>
            <a:pPr marL="12700">
              <a:lnSpc>
                <a:spcPct val="100000"/>
              </a:lnSpc>
              <a:spcBef>
                <a:spcPts val="95"/>
              </a:spcBef>
            </a:pPr>
            <a:r>
              <a:rPr b="1" dirty="0">
                <a:latin typeface="Calibri"/>
                <a:cs typeface="Calibri"/>
              </a:rPr>
              <a:t>In</a:t>
            </a:r>
            <a:r>
              <a:rPr b="1" spc="-50" dirty="0">
                <a:latin typeface="Calibri"/>
                <a:cs typeface="Calibri"/>
              </a:rPr>
              <a:t> </a:t>
            </a:r>
            <a:r>
              <a:rPr b="1" dirty="0">
                <a:latin typeface="Calibri"/>
                <a:cs typeface="Calibri"/>
              </a:rPr>
              <a:t>A.K.</a:t>
            </a:r>
            <a:r>
              <a:rPr b="1" spc="-50" dirty="0">
                <a:latin typeface="Calibri"/>
                <a:cs typeface="Calibri"/>
              </a:rPr>
              <a:t> </a:t>
            </a:r>
            <a:r>
              <a:rPr b="1" dirty="0">
                <a:latin typeface="Calibri"/>
                <a:cs typeface="Calibri"/>
              </a:rPr>
              <a:t>Gopalan</a:t>
            </a:r>
            <a:r>
              <a:rPr b="1" spc="-35" dirty="0">
                <a:latin typeface="Calibri"/>
                <a:cs typeface="Calibri"/>
              </a:rPr>
              <a:t> </a:t>
            </a:r>
            <a:r>
              <a:rPr b="1" dirty="0">
                <a:latin typeface="Calibri"/>
                <a:cs typeface="Calibri"/>
              </a:rPr>
              <a:t>(A.21</a:t>
            </a:r>
            <a:r>
              <a:rPr b="1" spc="-45" dirty="0">
                <a:latin typeface="Calibri"/>
                <a:cs typeface="Calibri"/>
              </a:rPr>
              <a:t> </a:t>
            </a:r>
            <a:r>
              <a:rPr b="1" dirty="0">
                <a:latin typeface="Calibri"/>
                <a:cs typeface="Calibri"/>
              </a:rPr>
              <a:t>&amp;</a:t>
            </a:r>
            <a:r>
              <a:rPr b="1" spc="-60" dirty="0">
                <a:latin typeface="Calibri"/>
                <a:cs typeface="Calibri"/>
              </a:rPr>
              <a:t> </a:t>
            </a:r>
            <a:r>
              <a:rPr b="1" spc="-10" dirty="0">
                <a:latin typeface="Calibri"/>
                <a:cs typeface="Calibri"/>
              </a:rPr>
              <a:t>A.19)</a:t>
            </a:r>
          </a:p>
        </p:txBody>
      </p:sp>
      <p:sp>
        <p:nvSpPr>
          <p:cNvPr id="3" name="object 3"/>
          <p:cNvSpPr txBox="1"/>
          <p:nvPr/>
        </p:nvSpPr>
        <p:spPr>
          <a:xfrm>
            <a:off x="78739" y="773938"/>
            <a:ext cx="8952865" cy="5704840"/>
          </a:xfrm>
          <a:prstGeom prst="rect">
            <a:avLst/>
          </a:prstGeom>
        </p:spPr>
        <p:txBody>
          <a:bodyPr vert="horz" wrap="square" lIns="0" tIns="94615" rIns="0" bIns="0" rtlCol="0">
            <a:spAutoFit/>
          </a:bodyPr>
          <a:lstStyle/>
          <a:p>
            <a:pPr marL="355600" marR="5080" indent="-342900">
              <a:lnSpc>
                <a:spcPct val="80000"/>
              </a:lnSpc>
              <a:spcBef>
                <a:spcPts val="745"/>
              </a:spcBef>
              <a:buFont typeface="Arial MT"/>
              <a:buChar char="•"/>
              <a:tabLst>
                <a:tab pos="355600" algn="l"/>
                <a:tab pos="2312035" algn="l"/>
                <a:tab pos="4232275" algn="l"/>
                <a:tab pos="8341995" algn="l"/>
              </a:tabLst>
            </a:pPr>
            <a:r>
              <a:rPr sz="2700" dirty="0">
                <a:latin typeface="Calibri"/>
                <a:cs typeface="Calibri"/>
              </a:rPr>
              <a:t>The</a:t>
            </a:r>
            <a:r>
              <a:rPr sz="2700" spc="-35" dirty="0">
                <a:latin typeface="Calibri"/>
                <a:cs typeface="Calibri"/>
              </a:rPr>
              <a:t> </a:t>
            </a:r>
            <a:r>
              <a:rPr sz="2700" dirty="0">
                <a:latin typeface="Calibri"/>
                <a:cs typeface="Calibri"/>
              </a:rPr>
              <a:t>petitioner</a:t>
            </a:r>
            <a:r>
              <a:rPr sz="2700" spc="-60" dirty="0">
                <a:latin typeface="Calibri"/>
                <a:cs typeface="Calibri"/>
              </a:rPr>
              <a:t> </a:t>
            </a:r>
            <a:r>
              <a:rPr sz="2700" dirty="0">
                <a:latin typeface="Calibri"/>
                <a:cs typeface="Calibri"/>
              </a:rPr>
              <a:t>challenged</a:t>
            </a:r>
            <a:r>
              <a:rPr sz="2700" spc="-60" dirty="0">
                <a:latin typeface="Calibri"/>
                <a:cs typeface="Calibri"/>
              </a:rPr>
              <a:t> </a:t>
            </a:r>
            <a:r>
              <a:rPr sz="2700" dirty="0">
                <a:latin typeface="Calibri"/>
                <a:cs typeface="Calibri"/>
              </a:rPr>
              <a:t>the</a:t>
            </a:r>
            <a:r>
              <a:rPr sz="2700" spc="-50" dirty="0">
                <a:latin typeface="Calibri"/>
                <a:cs typeface="Calibri"/>
              </a:rPr>
              <a:t> </a:t>
            </a:r>
            <a:r>
              <a:rPr sz="2700" dirty="0">
                <a:latin typeface="Calibri"/>
                <a:cs typeface="Calibri"/>
              </a:rPr>
              <a:t>validity</a:t>
            </a:r>
            <a:r>
              <a:rPr sz="2700" spc="-50" dirty="0">
                <a:latin typeface="Calibri"/>
                <a:cs typeface="Calibri"/>
              </a:rPr>
              <a:t> </a:t>
            </a:r>
            <a:r>
              <a:rPr sz="2700" dirty="0">
                <a:latin typeface="Calibri"/>
                <a:cs typeface="Calibri"/>
              </a:rPr>
              <a:t>of</a:t>
            </a:r>
            <a:r>
              <a:rPr sz="2700" spc="-35" dirty="0">
                <a:latin typeface="Calibri"/>
                <a:cs typeface="Calibri"/>
              </a:rPr>
              <a:t> </a:t>
            </a:r>
            <a:r>
              <a:rPr sz="2700" dirty="0">
                <a:latin typeface="Calibri"/>
                <a:cs typeface="Calibri"/>
              </a:rPr>
              <a:t>his</a:t>
            </a:r>
            <a:r>
              <a:rPr sz="2700" spc="-35" dirty="0">
                <a:latin typeface="Calibri"/>
                <a:cs typeface="Calibri"/>
              </a:rPr>
              <a:t> </a:t>
            </a:r>
            <a:r>
              <a:rPr sz="2700" dirty="0">
                <a:latin typeface="Calibri"/>
                <a:cs typeface="Calibri"/>
              </a:rPr>
              <a:t>detention</a:t>
            </a:r>
            <a:r>
              <a:rPr sz="2700" spc="-70" dirty="0">
                <a:latin typeface="Calibri"/>
                <a:cs typeface="Calibri"/>
              </a:rPr>
              <a:t> </a:t>
            </a:r>
            <a:r>
              <a:rPr sz="2700" spc="-10" dirty="0">
                <a:latin typeface="Calibri"/>
                <a:cs typeface="Calibri"/>
              </a:rPr>
              <a:t>under </a:t>
            </a:r>
            <a:r>
              <a:rPr sz="2700" dirty="0">
                <a:latin typeface="Calibri"/>
                <a:cs typeface="Calibri"/>
              </a:rPr>
              <a:t>the</a:t>
            </a:r>
            <a:r>
              <a:rPr sz="2700" spc="-55" dirty="0">
                <a:latin typeface="Calibri"/>
                <a:cs typeface="Calibri"/>
              </a:rPr>
              <a:t> </a:t>
            </a:r>
            <a:r>
              <a:rPr sz="2700" dirty="0">
                <a:latin typeface="Calibri"/>
                <a:cs typeface="Calibri"/>
              </a:rPr>
              <a:t>Act</a:t>
            </a:r>
            <a:r>
              <a:rPr sz="2700" spc="-50" dirty="0">
                <a:latin typeface="Calibri"/>
                <a:cs typeface="Calibri"/>
              </a:rPr>
              <a:t> </a:t>
            </a:r>
            <a:r>
              <a:rPr sz="2700" dirty="0">
                <a:latin typeface="Calibri"/>
                <a:cs typeface="Calibri"/>
              </a:rPr>
              <a:t>on</a:t>
            </a:r>
            <a:r>
              <a:rPr sz="2700" spc="-40" dirty="0">
                <a:latin typeface="Calibri"/>
                <a:cs typeface="Calibri"/>
              </a:rPr>
              <a:t> </a:t>
            </a:r>
            <a:r>
              <a:rPr sz="2700" dirty="0">
                <a:latin typeface="Calibri"/>
                <a:cs typeface="Calibri"/>
              </a:rPr>
              <a:t>the</a:t>
            </a:r>
            <a:r>
              <a:rPr sz="2700" spc="-40" dirty="0">
                <a:latin typeface="Calibri"/>
                <a:cs typeface="Calibri"/>
              </a:rPr>
              <a:t> </a:t>
            </a:r>
            <a:r>
              <a:rPr sz="2700" dirty="0">
                <a:latin typeface="Calibri"/>
                <a:cs typeface="Calibri"/>
              </a:rPr>
              <a:t>ground,</a:t>
            </a:r>
            <a:r>
              <a:rPr sz="2700" spc="-35" dirty="0">
                <a:latin typeface="Calibri"/>
                <a:cs typeface="Calibri"/>
              </a:rPr>
              <a:t> </a:t>
            </a:r>
            <a:r>
              <a:rPr sz="2700" dirty="0">
                <a:latin typeface="Calibri"/>
                <a:cs typeface="Calibri"/>
              </a:rPr>
              <a:t>that</a:t>
            </a:r>
            <a:r>
              <a:rPr sz="2700" spc="-50" dirty="0">
                <a:latin typeface="Calibri"/>
                <a:cs typeface="Calibri"/>
              </a:rPr>
              <a:t> </a:t>
            </a:r>
            <a:r>
              <a:rPr sz="2700" dirty="0">
                <a:latin typeface="Calibri"/>
                <a:cs typeface="Calibri"/>
              </a:rPr>
              <a:t>it</a:t>
            </a:r>
            <a:r>
              <a:rPr sz="2700" spc="-40" dirty="0">
                <a:latin typeface="Calibri"/>
                <a:cs typeface="Calibri"/>
              </a:rPr>
              <a:t> </a:t>
            </a:r>
            <a:r>
              <a:rPr sz="2700" dirty="0">
                <a:latin typeface="Calibri"/>
                <a:cs typeface="Calibri"/>
              </a:rPr>
              <a:t>was</a:t>
            </a:r>
            <a:r>
              <a:rPr sz="2700" spc="-40" dirty="0">
                <a:latin typeface="Calibri"/>
                <a:cs typeface="Calibri"/>
              </a:rPr>
              <a:t> </a:t>
            </a:r>
            <a:r>
              <a:rPr sz="2700" dirty="0">
                <a:latin typeface="Calibri"/>
                <a:cs typeface="Calibri"/>
              </a:rPr>
              <a:t>violative</a:t>
            </a:r>
            <a:r>
              <a:rPr sz="2700" spc="-55" dirty="0">
                <a:latin typeface="Calibri"/>
                <a:cs typeface="Calibri"/>
              </a:rPr>
              <a:t> </a:t>
            </a:r>
            <a:r>
              <a:rPr sz="2700" dirty="0">
                <a:latin typeface="Calibri"/>
                <a:cs typeface="Calibri"/>
              </a:rPr>
              <a:t>of</a:t>
            </a:r>
            <a:r>
              <a:rPr sz="2700" spc="-30" dirty="0">
                <a:latin typeface="Calibri"/>
                <a:cs typeface="Calibri"/>
              </a:rPr>
              <a:t> </a:t>
            </a:r>
            <a:r>
              <a:rPr sz="2700" dirty="0">
                <a:latin typeface="Calibri"/>
                <a:cs typeface="Calibri"/>
              </a:rPr>
              <a:t>his</a:t>
            </a:r>
            <a:r>
              <a:rPr sz="2700" spc="-40" dirty="0">
                <a:latin typeface="Calibri"/>
                <a:cs typeface="Calibri"/>
              </a:rPr>
              <a:t> </a:t>
            </a:r>
            <a:r>
              <a:rPr sz="2700" dirty="0">
                <a:latin typeface="Calibri"/>
                <a:cs typeface="Calibri"/>
              </a:rPr>
              <a:t>right</a:t>
            </a:r>
            <a:r>
              <a:rPr sz="2700" spc="-40" dirty="0">
                <a:latin typeface="Calibri"/>
                <a:cs typeface="Calibri"/>
              </a:rPr>
              <a:t> </a:t>
            </a:r>
            <a:r>
              <a:rPr sz="2700" spc="-25" dirty="0">
                <a:latin typeface="Calibri"/>
                <a:cs typeface="Calibri"/>
              </a:rPr>
              <a:t>to </a:t>
            </a:r>
            <a:r>
              <a:rPr sz="2700" dirty="0">
                <a:latin typeface="Calibri"/>
                <a:cs typeface="Calibri"/>
              </a:rPr>
              <a:t>freedom</a:t>
            </a:r>
            <a:r>
              <a:rPr sz="2700" spc="-35" dirty="0">
                <a:latin typeface="Calibri"/>
                <a:cs typeface="Calibri"/>
              </a:rPr>
              <a:t> </a:t>
            </a:r>
            <a:r>
              <a:rPr sz="2700" dirty="0">
                <a:latin typeface="Calibri"/>
                <a:cs typeface="Calibri"/>
              </a:rPr>
              <a:t>of</a:t>
            </a:r>
            <a:r>
              <a:rPr sz="2700" spc="-40" dirty="0">
                <a:latin typeface="Calibri"/>
                <a:cs typeface="Calibri"/>
              </a:rPr>
              <a:t> </a:t>
            </a:r>
            <a:r>
              <a:rPr sz="2700" dirty="0">
                <a:latin typeface="Calibri"/>
                <a:cs typeface="Calibri"/>
              </a:rPr>
              <a:t>movement</a:t>
            </a:r>
            <a:r>
              <a:rPr sz="2700" spc="-50" dirty="0">
                <a:latin typeface="Calibri"/>
                <a:cs typeface="Calibri"/>
              </a:rPr>
              <a:t> </a:t>
            </a:r>
            <a:r>
              <a:rPr sz="2700" dirty="0">
                <a:latin typeface="Calibri"/>
                <a:cs typeface="Calibri"/>
              </a:rPr>
              <a:t>under</a:t>
            </a:r>
            <a:r>
              <a:rPr sz="2700" spc="-65" dirty="0">
                <a:latin typeface="Calibri"/>
                <a:cs typeface="Calibri"/>
              </a:rPr>
              <a:t> </a:t>
            </a:r>
            <a:r>
              <a:rPr sz="2700" dirty="0">
                <a:latin typeface="Calibri"/>
                <a:cs typeface="Calibri"/>
              </a:rPr>
              <a:t>Art.</a:t>
            </a:r>
            <a:r>
              <a:rPr sz="2700" spc="-30" dirty="0">
                <a:latin typeface="Calibri"/>
                <a:cs typeface="Calibri"/>
              </a:rPr>
              <a:t> </a:t>
            </a:r>
            <a:r>
              <a:rPr sz="2700" dirty="0">
                <a:latin typeface="Calibri"/>
                <a:cs typeface="Calibri"/>
              </a:rPr>
              <a:t>19(1)(d)</a:t>
            </a:r>
            <a:r>
              <a:rPr sz="2700" spc="-75" dirty="0">
                <a:latin typeface="Calibri"/>
                <a:cs typeface="Calibri"/>
              </a:rPr>
              <a:t> </a:t>
            </a:r>
            <a:r>
              <a:rPr sz="2700" dirty="0">
                <a:latin typeface="Calibri"/>
                <a:cs typeface="Calibri"/>
              </a:rPr>
              <a:t>which</a:t>
            </a:r>
            <a:r>
              <a:rPr sz="2700" spc="-45" dirty="0">
                <a:latin typeface="Calibri"/>
                <a:cs typeface="Calibri"/>
              </a:rPr>
              <a:t> </a:t>
            </a:r>
            <a:r>
              <a:rPr sz="2700" dirty="0">
                <a:latin typeface="Calibri"/>
                <a:cs typeface="Calibri"/>
              </a:rPr>
              <a:t>is</a:t>
            </a:r>
            <a:r>
              <a:rPr sz="2700" spc="-40" dirty="0">
                <a:latin typeface="Calibri"/>
                <a:cs typeface="Calibri"/>
              </a:rPr>
              <a:t> </a:t>
            </a:r>
            <a:r>
              <a:rPr sz="2700" dirty="0">
                <a:latin typeface="Calibri"/>
                <a:cs typeface="Calibri"/>
              </a:rPr>
              <a:t>the</a:t>
            </a:r>
            <a:r>
              <a:rPr sz="2700" spc="-45" dirty="0">
                <a:latin typeface="Calibri"/>
                <a:cs typeface="Calibri"/>
              </a:rPr>
              <a:t> </a:t>
            </a:r>
            <a:r>
              <a:rPr sz="2700" spc="-20" dirty="0">
                <a:latin typeface="Calibri"/>
                <a:cs typeface="Calibri"/>
              </a:rPr>
              <a:t>very </a:t>
            </a:r>
            <a:r>
              <a:rPr sz="2700" dirty="0">
                <a:latin typeface="Calibri"/>
                <a:cs typeface="Calibri"/>
              </a:rPr>
              <a:t>essence</a:t>
            </a:r>
            <a:r>
              <a:rPr sz="2700" spc="-65" dirty="0">
                <a:latin typeface="Calibri"/>
                <a:cs typeface="Calibri"/>
              </a:rPr>
              <a:t> </a:t>
            </a:r>
            <a:r>
              <a:rPr sz="2700" dirty="0">
                <a:latin typeface="Calibri"/>
                <a:cs typeface="Calibri"/>
              </a:rPr>
              <a:t>of</a:t>
            </a:r>
            <a:r>
              <a:rPr sz="2700" spc="-25" dirty="0">
                <a:latin typeface="Calibri"/>
                <a:cs typeface="Calibri"/>
              </a:rPr>
              <a:t> </a:t>
            </a:r>
            <a:r>
              <a:rPr sz="2700" dirty="0">
                <a:latin typeface="Calibri"/>
                <a:cs typeface="Calibri"/>
              </a:rPr>
              <a:t>personal</a:t>
            </a:r>
            <a:r>
              <a:rPr sz="2700" spc="-40" dirty="0">
                <a:latin typeface="Calibri"/>
                <a:cs typeface="Calibri"/>
              </a:rPr>
              <a:t> </a:t>
            </a:r>
            <a:r>
              <a:rPr sz="2700" dirty="0">
                <a:latin typeface="Calibri"/>
                <a:cs typeface="Calibri"/>
              </a:rPr>
              <a:t>liberty</a:t>
            </a:r>
            <a:r>
              <a:rPr sz="2700" spc="-25" dirty="0">
                <a:latin typeface="Calibri"/>
                <a:cs typeface="Calibri"/>
              </a:rPr>
              <a:t> </a:t>
            </a:r>
            <a:r>
              <a:rPr sz="2700" spc="-10" dirty="0">
                <a:latin typeface="Calibri"/>
                <a:cs typeface="Calibri"/>
              </a:rPr>
              <a:t>guaranteed</a:t>
            </a:r>
            <a:r>
              <a:rPr sz="2700" spc="-60" dirty="0">
                <a:latin typeface="Calibri"/>
                <a:cs typeface="Calibri"/>
              </a:rPr>
              <a:t> </a:t>
            </a:r>
            <a:r>
              <a:rPr sz="2700" dirty="0">
                <a:latin typeface="Calibri"/>
                <a:cs typeface="Calibri"/>
              </a:rPr>
              <a:t>by</a:t>
            </a:r>
            <a:r>
              <a:rPr sz="2700" spc="-25" dirty="0">
                <a:latin typeface="Calibri"/>
                <a:cs typeface="Calibri"/>
              </a:rPr>
              <a:t> </a:t>
            </a:r>
            <a:r>
              <a:rPr sz="2700" dirty="0">
                <a:latin typeface="Calibri"/>
                <a:cs typeface="Calibri"/>
              </a:rPr>
              <a:t>Art.</a:t>
            </a:r>
            <a:r>
              <a:rPr sz="2700" spc="-25" dirty="0">
                <a:latin typeface="Calibri"/>
                <a:cs typeface="Calibri"/>
              </a:rPr>
              <a:t> </a:t>
            </a:r>
            <a:r>
              <a:rPr sz="2700" dirty="0">
                <a:latin typeface="Calibri"/>
                <a:cs typeface="Calibri"/>
              </a:rPr>
              <a:t>21</a:t>
            </a:r>
            <a:r>
              <a:rPr sz="2700" spc="-25" dirty="0">
                <a:latin typeface="Calibri"/>
                <a:cs typeface="Calibri"/>
              </a:rPr>
              <a:t> </a:t>
            </a:r>
            <a:r>
              <a:rPr sz="2700" dirty="0">
                <a:latin typeface="Calibri"/>
                <a:cs typeface="Calibri"/>
              </a:rPr>
              <a:t>of</a:t>
            </a:r>
            <a:r>
              <a:rPr sz="2700" spc="-25" dirty="0">
                <a:latin typeface="Calibri"/>
                <a:cs typeface="Calibri"/>
              </a:rPr>
              <a:t> the </a:t>
            </a:r>
            <a:r>
              <a:rPr sz="2700" spc="-10" dirty="0">
                <a:latin typeface="Calibri"/>
                <a:cs typeface="Calibri"/>
              </a:rPr>
              <a:t>Constitution.</a:t>
            </a:r>
            <a:r>
              <a:rPr sz="2700" dirty="0">
                <a:latin typeface="Calibri"/>
                <a:cs typeface="Calibri"/>
              </a:rPr>
              <a:t>	</a:t>
            </a:r>
            <a:r>
              <a:rPr sz="2700" b="1" i="1" dirty="0">
                <a:latin typeface="Calibri"/>
                <a:cs typeface="Calibri"/>
              </a:rPr>
              <a:t>He</a:t>
            </a:r>
            <a:r>
              <a:rPr sz="2700" b="1" i="1" spc="-30" dirty="0">
                <a:latin typeface="Calibri"/>
                <a:cs typeface="Calibri"/>
              </a:rPr>
              <a:t> </a:t>
            </a:r>
            <a:r>
              <a:rPr sz="2700" b="1" i="1" dirty="0">
                <a:latin typeface="Calibri"/>
                <a:cs typeface="Calibri"/>
              </a:rPr>
              <a:t>argued</a:t>
            </a:r>
            <a:r>
              <a:rPr sz="2700" b="1" i="1" spc="-25" dirty="0">
                <a:latin typeface="Calibri"/>
                <a:cs typeface="Calibri"/>
              </a:rPr>
              <a:t> </a:t>
            </a:r>
            <a:r>
              <a:rPr sz="2700" b="1" i="1" dirty="0">
                <a:latin typeface="Calibri"/>
                <a:cs typeface="Calibri"/>
              </a:rPr>
              <a:t>that</a:t>
            </a:r>
            <a:r>
              <a:rPr sz="2700" b="1" i="1" spc="-25" dirty="0">
                <a:latin typeface="Calibri"/>
                <a:cs typeface="Calibri"/>
              </a:rPr>
              <a:t> </a:t>
            </a:r>
            <a:r>
              <a:rPr sz="2700" b="1" i="1" dirty="0">
                <a:latin typeface="Calibri"/>
                <a:cs typeface="Calibri"/>
              </a:rPr>
              <a:t>the</a:t>
            </a:r>
            <a:r>
              <a:rPr sz="2700" b="1" i="1" spc="-10" dirty="0">
                <a:latin typeface="Calibri"/>
                <a:cs typeface="Calibri"/>
              </a:rPr>
              <a:t> </a:t>
            </a:r>
            <a:r>
              <a:rPr sz="2700" b="1" i="1" dirty="0">
                <a:latin typeface="Calibri"/>
                <a:cs typeface="Calibri"/>
              </a:rPr>
              <a:t>words</a:t>
            </a:r>
            <a:r>
              <a:rPr sz="2700" b="1" i="1" spc="-15" dirty="0">
                <a:latin typeface="Calibri"/>
                <a:cs typeface="Calibri"/>
              </a:rPr>
              <a:t> </a:t>
            </a:r>
            <a:r>
              <a:rPr sz="2700" b="1" i="1" dirty="0">
                <a:latin typeface="Calibri"/>
                <a:cs typeface="Calibri"/>
              </a:rPr>
              <a:t>“personal</a:t>
            </a:r>
            <a:r>
              <a:rPr sz="2700" b="1" i="1" spc="-35" dirty="0">
                <a:latin typeface="Calibri"/>
                <a:cs typeface="Calibri"/>
              </a:rPr>
              <a:t> </a:t>
            </a:r>
            <a:r>
              <a:rPr sz="2700" b="1" i="1" spc="-10" dirty="0">
                <a:latin typeface="Calibri"/>
                <a:cs typeface="Calibri"/>
              </a:rPr>
              <a:t>liberty” </a:t>
            </a:r>
            <a:r>
              <a:rPr sz="2700" b="1" i="1" dirty="0">
                <a:latin typeface="Calibri"/>
                <a:cs typeface="Calibri"/>
              </a:rPr>
              <a:t>include</a:t>
            </a:r>
            <a:r>
              <a:rPr sz="2700" b="1" i="1" spc="-60" dirty="0">
                <a:latin typeface="Calibri"/>
                <a:cs typeface="Calibri"/>
              </a:rPr>
              <a:t> </a:t>
            </a:r>
            <a:r>
              <a:rPr sz="2700" b="1" i="1" dirty="0">
                <a:latin typeface="Calibri"/>
                <a:cs typeface="Calibri"/>
              </a:rPr>
              <a:t>the</a:t>
            </a:r>
            <a:r>
              <a:rPr sz="2700" b="1" i="1" spc="-55" dirty="0">
                <a:latin typeface="Calibri"/>
                <a:cs typeface="Calibri"/>
              </a:rPr>
              <a:t> </a:t>
            </a:r>
            <a:r>
              <a:rPr sz="2700" b="1" i="1" dirty="0">
                <a:latin typeface="Calibri"/>
                <a:cs typeface="Calibri"/>
              </a:rPr>
              <a:t>freedom</a:t>
            </a:r>
            <a:r>
              <a:rPr sz="2700" b="1" i="1" spc="-55" dirty="0">
                <a:latin typeface="Calibri"/>
                <a:cs typeface="Calibri"/>
              </a:rPr>
              <a:t> </a:t>
            </a:r>
            <a:r>
              <a:rPr sz="2700" b="1" i="1" dirty="0">
                <a:latin typeface="Calibri"/>
                <a:cs typeface="Calibri"/>
              </a:rPr>
              <a:t>of</a:t>
            </a:r>
            <a:r>
              <a:rPr sz="2700" b="1" i="1" spc="-60" dirty="0">
                <a:latin typeface="Calibri"/>
                <a:cs typeface="Calibri"/>
              </a:rPr>
              <a:t> </a:t>
            </a:r>
            <a:r>
              <a:rPr sz="2700" b="1" i="1" spc="-10" dirty="0">
                <a:latin typeface="Calibri"/>
                <a:cs typeface="Calibri"/>
              </a:rPr>
              <a:t>movement</a:t>
            </a:r>
            <a:r>
              <a:rPr sz="2700" b="1" i="1" spc="-65" dirty="0">
                <a:latin typeface="Calibri"/>
                <a:cs typeface="Calibri"/>
              </a:rPr>
              <a:t> </a:t>
            </a:r>
            <a:r>
              <a:rPr sz="2700" b="1" i="1" dirty="0">
                <a:latin typeface="Calibri"/>
                <a:cs typeface="Calibri"/>
              </a:rPr>
              <a:t>also</a:t>
            </a:r>
            <a:r>
              <a:rPr sz="2700" b="1" i="1" spc="-55" dirty="0">
                <a:latin typeface="Calibri"/>
                <a:cs typeface="Calibri"/>
              </a:rPr>
              <a:t> </a:t>
            </a:r>
            <a:r>
              <a:rPr sz="2700" b="1" i="1" dirty="0">
                <a:latin typeface="Calibri"/>
                <a:cs typeface="Calibri"/>
              </a:rPr>
              <a:t>and</a:t>
            </a:r>
            <a:r>
              <a:rPr sz="2700" b="1" i="1" spc="-50" dirty="0">
                <a:latin typeface="Calibri"/>
                <a:cs typeface="Calibri"/>
              </a:rPr>
              <a:t> </a:t>
            </a:r>
            <a:r>
              <a:rPr sz="2700" b="1" i="1" dirty="0">
                <a:latin typeface="Calibri"/>
                <a:cs typeface="Calibri"/>
              </a:rPr>
              <a:t>therefore</a:t>
            </a:r>
            <a:r>
              <a:rPr sz="2700" b="1" i="1" spc="-60" dirty="0">
                <a:latin typeface="Calibri"/>
                <a:cs typeface="Calibri"/>
              </a:rPr>
              <a:t> </a:t>
            </a:r>
            <a:r>
              <a:rPr sz="2700" b="1" i="1" spc="-25" dirty="0">
                <a:latin typeface="Calibri"/>
                <a:cs typeface="Calibri"/>
              </a:rPr>
              <a:t>the </a:t>
            </a:r>
            <a:r>
              <a:rPr sz="2700" b="1" i="1" dirty="0">
                <a:latin typeface="Calibri"/>
                <a:cs typeface="Calibri"/>
              </a:rPr>
              <a:t>Preventive</a:t>
            </a:r>
            <a:r>
              <a:rPr sz="2700" b="1" i="1" spc="-80" dirty="0">
                <a:latin typeface="Calibri"/>
                <a:cs typeface="Calibri"/>
              </a:rPr>
              <a:t> </a:t>
            </a:r>
            <a:r>
              <a:rPr sz="2700" b="1" i="1" dirty="0">
                <a:latin typeface="Calibri"/>
                <a:cs typeface="Calibri"/>
              </a:rPr>
              <a:t>Detection</a:t>
            </a:r>
            <a:r>
              <a:rPr sz="2700" b="1" i="1" spc="-60" dirty="0">
                <a:latin typeface="Calibri"/>
                <a:cs typeface="Calibri"/>
              </a:rPr>
              <a:t> </a:t>
            </a:r>
            <a:r>
              <a:rPr sz="2700" b="1" i="1" dirty="0">
                <a:latin typeface="Calibri"/>
                <a:cs typeface="Calibri"/>
              </a:rPr>
              <a:t>Act,</a:t>
            </a:r>
            <a:r>
              <a:rPr sz="2700" b="1" i="1" spc="-50" dirty="0">
                <a:latin typeface="Calibri"/>
                <a:cs typeface="Calibri"/>
              </a:rPr>
              <a:t> </a:t>
            </a:r>
            <a:r>
              <a:rPr sz="2700" b="1" i="1" dirty="0">
                <a:latin typeface="Calibri"/>
                <a:cs typeface="Calibri"/>
              </a:rPr>
              <a:t>1950</a:t>
            </a:r>
            <a:r>
              <a:rPr sz="2700" b="1" i="1" spc="-75" dirty="0">
                <a:latin typeface="Calibri"/>
                <a:cs typeface="Calibri"/>
              </a:rPr>
              <a:t> </a:t>
            </a:r>
            <a:r>
              <a:rPr sz="2700" b="1" i="1" dirty="0">
                <a:latin typeface="Calibri"/>
                <a:cs typeface="Calibri"/>
              </a:rPr>
              <a:t>must</a:t>
            </a:r>
            <a:r>
              <a:rPr sz="2700" b="1" i="1" spc="-50" dirty="0">
                <a:latin typeface="Calibri"/>
                <a:cs typeface="Calibri"/>
              </a:rPr>
              <a:t> </a:t>
            </a:r>
            <a:r>
              <a:rPr sz="2700" b="1" i="1" dirty="0">
                <a:latin typeface="Calibri"/>
                <a:cs typeface="Calibri"/>
              </a:rPr>
              <a:t>also</a:t>
            </a:r>
            <a:r>
              <a:rPr sz="2700" b="1" i="1" spc="-50" dirty="0">
                <a:latin typeface="Calibri"/>
                <a:cs typeface="Calibri"/>
              </a:rPr>
              <a:t> </a:t>
            </a:r>
            <a:r>
              <a:rPr sz="2700" b="1" i="1" dirty="0">
                <a:latin typeface="Calibri"/>
                <a:cs typeface="Calibri"/>
              </a:rPr>
              <a:t>satisfy</a:t>
            </a:r>
            <a:r>
              <a:rPr sz="2700" b="1" i="1" spc="-60" dirty="0">
                <a:latin typeface="Calibri"/>
                <a:cs typeface="Calibri"/>
              </a:rPr>
              <a:t> </a:t>
            </a:r>
            <a:r>
              <a:rPr sz="2700" b="1" i="1" spc="-25" dirty="0">
                <a:latin typeface="Calibri"/>
                <a:cs typeface="Calibri"/>
              </a:rPr>
              <a:t>the </a:t>
            </a:r>
            <a:r>
              <a:rPr sz="2700" b="1" i="1" spc="-10" dirty="0">
                <a:latin typeface="Calibri"/>
                <a:cs typeface="Calibri"/>
              </a:rPr>
              <a:t>requirement</a:t>
            </a:r>
            <a:r>
              <a:rPr sz="2700" b="1" i="1" spc="-50" dirty="0">
                <a:latin typeface="Calibri"/>
                <a:cs typeface="Calibri"/>
              </a:rPr>
              <a:t> </a:t>
            </a:r>
            <a:r>
              <a:rPr sz="2700" b="1" i="1" dirty="0">
                <a:latin typeface="Calibri"/>
                <a:cs typeface="Calibri"/>
              </a:rPr>
              <a:t>of</a:t>
            </a:r>
            <a:r>
              <a:rPr sz="2700" b="1" i="1" spc="-25" dirty="0">
                <a:latin typeface="Calibri"/>
                <a:cs typeface="Calibri"/>
              </a:rPr>
              <a:t> </a:t>
            </a:r>
            <a:r>
              <a:rPr sz="2700" b="1" i="1" dirty="0">
                <a:latin typeface="Calibri"/>
                <a:cs typeface="Calibri"/>
              </a:rPr>
              <a:t>Art.</a:t>
            </a:r>
            <a:r>
              <a:rPr sz="2700" b="1" i="1" spc="-20" dirty="0">
                <a:latin typeface="Calibri"/>
                <a:cs typeface="Calibri"/>
              </a:rPr>
              <a:t> </a:t>
            </a:r>
            <a:r>
              <a:rPr sz="2700" b="1" i="1" dirty="0">
                <a:latin typeface="Calibri"/>
                <a:cs typeface="Calibri"/>
              </a:rPr>
              <a:t>19</a:t>
            </a:r>
            <a:r>
              <a:rPr sz="2700" b="1" i="1" spc="-40" dirty="0">
                <a:latin typeface="Calibri"/>
                <a:cs typeface="Calibri"/>
              </a:rPr>
              <a:t> </a:t>
            </a:r>
            <a:r>
              <a:rPr sz="2700" b="1" i="1" spc="-20" dirty="0">
                <a:latin typeface="Calibri"/>
                <a:cs typeface="Calibri"/>
              </a:rPr>
              <a:t>(5</a:t>
            </a:r>
            <a:r>
              <a:rPr sz="2700" spc="-20" dirty="0">
                <a:latin typeface="Calibri"/>
                <a:cs typeface="Calibri"/>
              </a:rPr>
              <a:t>).</a:t>
            </a:r>
            <a:r>
              <a:rPr sz="2700" dirty="0">
                <a:latin typeface="Calibri"/>
                <a:cs typeface="Calibri"/>
              </a:rPr>
              <a:t>	In</a:t>
            </a:r>
            <a:r>
              <a:rPr sz="2700" spc="-40" dirty="0">
                <a:latin typeface="Calibri"/>
                <a:cs typeface="Calibri"/>
              </a:rPr>
              <a:t> </a:t>
            </a:r>
            <a:r>
              <a:rPr sz="2700" dirty="0">
                <a:latin typeface="Calibri"/>
                <a:cs typeface="Calibri"/>
              </a:rPr>
              <a:t>other</a:t>
            </a:r>
            <a:r>
              <a:rPr sz="2700" spc="-35" dirty="0">
                <a:latin typeface="Calibri"/>
                <a:cs typeface="Calibri"/>
              </a:rPr>
              <a:t> </a:t>
            </a:r>
            <a:r>
              <a:rPr sz="2700" dirty="0">
                <a:latin typeface="Calibri"/>
                <a:cs typeface="Calibri"/>
              </a:rPr>
              <a:t>words,</a:t>
            </a:r>
            <a:r>
              <a:rPr sz="2700" spc="-45" dirty="0">
                <a:latin typeface="Calibri"/>
                <a:cs typeface="Calibri"/>
              </a:rPr>
              <a:t> </a:t>
            </a:r>
            <a:r>
              <a:rPr sz="2700" dirty="0">
                <a:latin typeface="Calibri"/>
                <a:cs typeface="Calibri"/>
              </a:rPr>
              <a:t>the</a:t>
            </a:r>
            <a:r>
              <a:rPr sz="2700" spc="-15" dirty="0">
                <a:latin typeface="Calibri"/>
                <a:cs typeface="Calibri"/>
              </a:rPr>
              <a:t> </a:t>
            </a:r>
            <a:r>
              <a:rPr sz="2700" spc="-10" dirty="0">
                <a:latin typeface="Calibri"/>
                <a:cs typeface="Calibri"/>
              </a:rPr>
              <a:t>restrictions </a:t>
            </a:r>
            <a:r>
              <a:rPr sz="2700" dirty="0">
                <a:latin typeface="Calibri"/>
                <a:cs typeface="Calibri"/>
              </a:rPr>
              <a:t>imposed</a:t>
            </a:r>
            <a:r>
              <a:rPr sz="2700" spc="-50" dirty="0">
                <a:latin typeface="Calibri"/>
                <a:cs typeface="Calibri"/>
              </a:rPr>
              <a:t> </a:t>
            </a:r>
            <a:r>
              <a:rPr sz="2700" dirty="0">
                <a:latin typeface="Calibri"/>
                <a:cs typeface="Calibri"/>
              </a:rPr>
              <a:t>by</a:t>
            </a:r>
            <a:r>
              <a:rPr sz="2700" spc="-30" dirty="0">
                <a:latin typeface="Calibri"/>
                <a:cs typeface="Calibri"/>
              </a:rPr>
              <a:t> </a:t>
            </a:r>
            <a:r>
              <a:rPr sz="2700" dirty="0">
                <a:latin typeface="Calibri"/>
                <a:cs typeface="Calibri"/>
              </a:rPr>
              <a:t>the</a:t>
            </a:r>
            <a:r>
              <a:rPr sz="2700" spc="-45" dirty="0">
                <a:latin typeface="Calibri"/>
                <a:cs typeface="Calibri"/>
              </a:rPr>
              <a:t> </a:t>
            </a:r>
            <a:r>
              <a:rPr sz="2700" dirty="0">
                <a:latin typeface="Calibri"/>
                <a:cs typeface="Calibri"/>
              </a:rPr>
              <a:t>detention</a:t>
            </a:r>
            <a:r>
              <a:rPr sz="2700" spc="-50" dirty="0">
                <a:latin typeface="Calibri"/>
                <a:cs typeface="Calibri"/>
              </a:rPr>
              <a:t> </a:t>
            </a:r>
            <a:r>
              <a:rPr sz="2700" dirty="0">
                <a:latin typeface="Calibri"/>
                <a:cs typeface="Calibri"/>
              </a:rPr>
              <a:t>law</a:t>
            </a:r>
            <a:r>
              <a:rPr sz="2700" spc="-35" dirty="0">
                <a:latin typeface="Calibri"/>
                <a:cs typeface="Calibri"/>
              </a:rPr>
              <a:t> </a:t>
            </a:r>
            <a:r>
              <a:rPr sz="2700" dirty="0">
                <a:latin typeface="Calibri"/>
                <a:cs typeface="Calibri"/>
              </a:rPr>
              <a:t>on</a:t>
            </a:r>
            <a:r>
              <a:rPr sz="2700" spc="-40" dirty="0">
                <a:latin typeface="Calibri"/>
                <a:cs typeface="Calibri"/>
              </a:rPr>
              <a:t> </a:t>
            </a:r>
            <a:r>
              <a:rPr sz="2700" dirty="0">
                <a:latin typeface="Calibri"/>
                <a:cs typeface="Calibri"/>
              </a:rPr>
              <a:t>the</a:t>
            </a:r>
            <a:r>
              <a:rPr sz="2700" spc="-35" dirty="0">
                <a:latin typeface="Calibri"/>
                <a:cs typeface="Calibri"/>
              </a:rPr>
              <a:t> </a:t>
            </a:r>
            <a:r>
              <a:rPr sz="2700" dirty="0">
                <a:latin typeface="Calibri"/>
                <a:cs typeface="Calibri"/>
              </a:rPr>
              <a:t>freedom</a:t>
            </a:r>
            <a:r>
              <a:rPr sz="2700" spc="-50" dirty="0">
                <a:latin typeface="Calibri"/>
                <a:cs typeface="Calibri"/>
              </a:rPr>
              <a:t> </a:t>
            </a:r>
            <a:r>
              <a:rPr sz="2700" dirty="0">
                <a:latin typeface="Calibri"/>
                <a:cs typeface="Calibri"/>
              </a:rPr>
              <a:t>of</a:t>
            </a:r>
            <a:r>
              <a:rPr sz="2700" spc="-20" dirty="0">
                <a:latin typeface="Calibri"/>
                <a:cs typeface="Calibri"/>
              </a:rPr>
              <a:t> </a:t>
            </a:r>
            <a:r>
              <a:rPr sz="2700" spc="-10" dirty="0">
                <a:latin typeface="Calibri"/>
                <a:cs typeface="Calibri"/>
              </a:rPr>
              <a:t>movement </a:t>
            </a:r>
            <a:r>
              <a:rPr sz="2700" dirty="0">
                <a:latin typeface="Calibri"/>
                <a:cs typeface="Calibri"/>
              </a:rPr>
              <a:t>must</a:t>
            </a:r>
            <a:r>
              <a:rPr sz="2700" spc="-30" dirty="0">
                <a:latin typeface="Calibri"/>
                <a:cs typeface="Calibri"/>
              </a:rPr>
              <a:t> </a:t>
            </a:r>
            <a:r>
              <a:rPr sz="2700" dirty="0">
                <a:latin typeface="Calibri"/>
                <a:cs typeface="Calibri"/>
              </a:rPr>
              <a:t>be</a:t>
            </a:r>
            <a:r>
              <a:rPr sz="2700" spc="-40" dirty="0">
                <a:latin typeface="Calibri"/>
                <a:cs typeface="Calibri"/>
              </a:rPr>
              <a:t> </a:t>
            </a:r>
            <a:r>
              <a:rPr sz="2700" dirty="0">
                <a:latin typeface="Calibri"/>
                <a:cs typeface="Calibri"/>
              </a:rPr>
              <a:t>reasonable</a:t>
            </a:r>
            <a:r>
              <a:rPr sz="2700" spc="-55" dirty="0">
                <a:latin typeface="Calibri"/>
                <a:cs typeface="Calibri"/>
              </a:rPr>
              <a:t> </a:t>
            </a:r>
            <a:r>
              <a:rPr sz="2700" dirty="0">
                <a:latin typeface="Calibri"/>
                <a:cs typeface="Calibri"/>
              </a:rPr>
              <a:t>under</a:t>
            </a:r>
            <a:r>
              <a:rPr sz="2700" spc="-55" dirty="0">
                <a:latin typeface="Calibri"/>
                <a:cs typeface="Calibri"/>
              </a:rPr>
              <a:t> </a:t>
            </a:r>
            <a:r>
              <a:rPr sz="2700" dirty="0">
                <a:latin typeface="Calibri"/>
                <a:cs typeface="Calibri"/>
              </a:rPr>
              <a:t>Art.</a:t>
            </a:r>
            <a:r>
              <a:rPr sz="2700" spc="-20" dirty="0">
                <a:latin typeface="Calibri"/>
                <a:cs typeface="Calibri"/>
              </a:rPr>
              <a:t> </a:t>
            </a:r>
            <a:r>
              <a:rPr sz="2700" dirty="0">
                <a:latin typeface="Calibri"/>
                <a:cs typeface="Calibri"/>
              </a:rPr>
              <a:t>19(5)</a:t>
            </a:r>
            <a:r>
              <a:rPr sz="2700" spc="-55" dirty="0">
                <a:latin typeface="Calibri"/>
                <a:cs typeface="Calibri"/>
              </a:rPr>
              <a:t> </a:t>
            </a:r>
            <a:r>
              <a:rPr sz="2700" dirty="0">
                <a:latin typeface="Calibri"/>
                <a:cs typeface="Calibri"/>
              </a:rPr>
              <a:t>of</a:t>
            </a:r>
            <a:r>
              <a:rPr sz="2700" spc="-15" dirty="0">
                <a:latin typeface="Calibri"/>
                <a:cs typeface="Calibri"/>
              </a:rPr>
              <a:t> </a:t>
            </a:r>
            <a:r>
              <a:rPr sz="2700" dirty="0">
                <a:latin typeface="Calibri"/>
                <a:cs typeface="Calibri"/>
              </a:rPr>
              <a:t>the</a:t>
            </a:r>
            <a:r>
              <a:rPr sz="2700" spc="-40" dirty="0">
                <a:latin typeface="Calibri"/>
                <a:cs typeface="Calibri"/>
              </a:rPr>
              <a:t> </a:t>
            </a:r>
            <a:r>
              <a:rPr sz="2700" spc="-10" dirty="0">
                <a:latin typeface="Calibri"/>
                <a:cs typeface="Calibri"/>
              </a:rPr>
              <a:t>Constitution</a:t>
            </a:r>
            <a:r>
              <a:rPr sz="2700" b="1" spc="-10" dirty="0">
                <a:latin typeface="Calibri"/>
                <a:cs typeface="Calibri"/>
              </a:rPr>
              <a:t>.</a:t>
            </a:r>
            <a:r>
              <a:rPr sz="2700" b="1" dirty="0">
                <a:latin typeface="Calibri"/>
                <a:cs typeface="Calibri"/>
              </a:rPr>
              <a:t>	</a:t>
            </a:r>
            <a:r>
              <a:rPr sz="2700" b="1" spc="-25" dirty="0">
                <a:latin typeface="Calibri"/>
                <a:cs typeface="Calibri"/>
              </a:rPr>
              <a:t>It </a:t>
            </a:r>
            <a:r>
              <a:rPr sz="2700" b="1" dirty="0">
                <a:latin typeface="Calibri"/>
                <a:cs typeface="Calibri"/>
              </a:rPr>
              <a:t>was</a:t>
            </a:r>
            <a:r>
              <a:rPr sz="2700" b="1" spc="-55" dirty="0">
                <a:latin typeface="Calibri"/>
                <a:cs typeface="Calibri"/>
              </a:rPr>
              <a:t> </a:t>
            </a:r>
            <a:r>
              <a:rPr sz="2700" b="1" dirty="0">
                <a:latin typeface="Calibri"/>
                <a:cs typeface="Calibri"/>
              </a:rPr>
              <a:t>argued</a:t>
            </a:r>
            <a:r>
              <a:rPr sz="2700" b="1" spc="-40" dirty="0">
                <a:latin typeface="Calibri"/>
                <a:cs typeface="Calibri"/>
              </a:rPr>
              <a:t> </a:t>
            </a:r>
            <a:r>
              <a:rPr sz="2700" b="1" dirty="0">
                <a:latin typeface="Calibri"/>
                <a:cs typeface="Calibri"/>
              </a:rPr>
              <a:t>that</a:t>
            </a:r>
            <a:r>
              <a:rPr sz="2700" b="1" spc="-45" dirty="0">
                <a:latin typeface="Calibri"/>
                <a:cs typeface="Calibri"/>
              </a:rPr>
              <a:t> </a:t>
            </a:r>
            <a:r>
              <a:rPr sz="2700" b="1" dirty="0">
                <a:latin typeface="Calibri"/>
                <a:cs typeface="Calibri"/>
              </a:rPr>
              <a:t>Art.</a:t>
            </a:r>
            <a:r>
              <a:rPr sz="2700" b="1" spc="-30" dirty="0">
                <a:latin typeface="Calibri"/>
                <a:cs typeface="Calibri"/>
              </a:rPr>
              <a:t> </a:t>
            </a:r>
            <a:r>
              <a:rPr sz="2700" b="1" dirty="0">
                <a:latin typeface="Calibri"/>
                <a:cs typeface="Calibri"/>
              </a:rPr>
              <a:t>19(1)</a:t>
            </a:r>
            <a:r>
              <a:rPr sz="2700" b="1" spc="-70" dirty="0">
                <a:latin typeface="Calibri"/>
                <a:cs typeface="Calibri"/>
              </a:rPr>
              <a:t> </a:t>
            </a:r>
            <a:r>
              <a:rPr sz="2700" b="1" dirty="0">
                <a:latin typeface="Calibri"/>
                <a:cs typeface="Calibri"/>
              </a:rPr>
              <a:t>and</a:t>
            </a:r>
            <a:r>
              <a:rPr sz="2700" b="1" spc="-45" dirty="0">
                <a:latin typeface="Calibri"/>
                <a:cs typeface="Calibri"/>
              </a:rPr>
              <a:t> </a:t>
            </a:r>
            <a:r>
              <a:rPr sz="2700" b="1" dirty="0">
                <a:latin typeface="Calibri"/>
                <a:cs typeface="Calibri"/>
              </a:rPr>
              <a:t>Art.</a:t>
            </a:r>
            <a:r>
              <a:rPr sz="2700" b="1" spc="-35" dirty="0">
                <a:latin typeface="Calibri"/>
                <a:cs typeface="Calibri"/>
              </a:rPr>
              <a:t> </a:t>
            </a:r>
            <a:r>
              <a:rPr sz="2700" b="1" dirty="0">
                <a:latin typeface="Calibri"/>
                <a:cs typeface="Calibri"/>
              </a:rPr>
              <a:t>21</a:t>
            </a:r>
            <a:r>
              <a:rPr sz="2700" b="1" spc="-55" dirty="0">
                <a:latin typeface="Calibri"/>
                <a:cs typeface="Calibri"/>
              </a:rPr>
              <a:t> </a:t>
            </a:r>
            <a:r>
              <a:rPr sz="2700" b="1" dirty="0">
                <a:latin typeface="Calibri"/>
                <a:cs typeface="Calibri"/>
              </a:rPr>
              <a:t>should</a:t>
            </a:r>
            <a:r>
              <a:rPr sz="2700" b="1" spc="-45" dirty="0">
                <a:latin typeface="Calibri"/>
                <a:cs typeface="Calibri"/>
              </a:rPr>
              <a:t> </a:t>
            </a:r>
            <a:r>
              <a:rPr sz="2700" b="1" dirty="0">
                <a:latin typeface="Calibri"/>
                <a:cs typeface="Calibri"/>
              </a:rPr>
              <a:t>be</a:t>
            </a:r>
            <a:r>
              <a:rPr sz="2700" b="1" spc="-50" dirty="0">
                <a:latin typeface="Calibri"/>
                <a:cs typeface="Calibri"/>
              </a:rPr>
              <a:t> </a:t>
            </a:r>
            <a:r>
              <a:rPr sz="2700" b="1" spc="-20" dirty="0">
                <a:latin typeface="Calibri"/>
                <a:cs typeface="Calibri"/>
              </a:rPr>
              <a:t>read </a:t>
            </a:r>
            <a:r>
              <a:rPr sz="2700" b="1" spc="-10" dirty="0">
                <a:latin typeface="Calibri"/>
                <a:cs typeface="Calibri"/>
              </a:rPr>
              <a:t>together</a:t>
            </a:r>
            <a:r>
              <a:rPr sz="2700" b="1" spc="-60" dirty="0">
                <a:latin typeface="Calibri"/>
                <a:cs typeface="Calibri"/>
              </a:rPr>
              <a:t> </a:t>
            </a:r>
            <a:r>
              <a:rPr sz="2700" b="1" dirty="0">
                <a:latin typeface="Calibri"/>
                <a:cs typeface="Calibri"/>
              </a:rPr>
              <a:t>because</a:t>
            </a:r>
            <a:r>
              <a:rPr sz="2700" b="1" spc="-25" dirty="0">
                <a:latin typeface="Calibri"/>
                <a:cs typeface="Calibri"/>
              </a:rPr>
              <a:t> </a:t>
            </a:r>
            <a:r>
              <a:rPr sz="2700" b="1" i="1" u="sng" dirty="0">
                <a:uFill>
                  <a:solidFill>
                    <a:srgbClr val="000000"/>
                  </a:solidFill>
                </a:uFill>
                <a:latin typeface="Calibri"/>
                <a:cs typeface="Calibri"/>
              </a:rPr>
              <a:t>Art.</a:t>
            </a:r>
            <a:r>
              <a:rPr sz="2700" b="1" i="1" u="sng" spc="-55" dirty="0">
                <a:uFill>
                  <a:solidFill>
                    <a:srgbClr val="000000"/>
                  </a:solidFill>
                </a:uFill>
                <a:latin typeface="Calibri"/>
                <a:cs typeface="Calibri"/>
              </a:rPr>
              <a:t> </a:t>
            </a:r>
            <a:r>
              <a:rPr sz="2700" b="1" i="1" u="sng" dirty="0">
                <a:uFill>
                  <a:solidFill>
                    <a:srgbClr val="000000"/>
                  </a:solidFill>
                </a:uFill>
                <a:latin typeface="Calibri"/>
                <a:cs typeface="Calibri"/>
              </a:rPr>
              <a:t>19(1)</a:t>
            </a:r>
            <a:r>
              <a:rPr sz="2700" b="1" i="1" u="sng" spc="-80" dirty="0">
                <a:uFill>
                  <a:solidFill>
                    <a:srgbClr val="000000"/>
                  </a:solidFill>
                </a:uFill>
                <a:latin typeface="Calibri"/>
                <a:cs typeface="Calibri"/>
              </a:rPr>
              <a:t> </a:t>
            </a:r>
            <a:r>
              <a:rPr sz="2700" b="1" i="1" u="sng" dirty="0">
                <a:uFill>
                  <a:solidFill>
                    <a:srgbClr val="000000"/>
                  </a:solidFill>
                </a:uFill>
                <a:latin typeface="Calibri"/>
                <a:cs typeface="Calibri"/>
              </a:rPr>
              <a:t>dealt</a:t>
            </a:r>
            <a:r>
              <a:rPr sz="2700" b="1" i="1" u="sng" spc="-70" dirty="0">
                <a:uFill>
                  <a:solidFill>
                    <a:srgbClr val="000000"/>
                  </a:solidFill>
                </a:uFill>
                <a:latin typeface="Calibri"/>
                <a:cs typeface="Calibri"/>
              </a:rPr>
              <a:t> </a:t>
            </a:r>
            <a:r>
              <a:rPr sz="2700" b="1" i="1" u="sng" dirty="0">
                <a:uFill>
                  <a:solidFill>
                    <a:srgbClr val="000000"/>
                  </a:solidFill>
                </a:uFill>
                <a:latin typeface="Calibri"/>
                <a:cs typeface="Calibri"/>
              </a:rPr>
              <a:t>with</a:t>
            </a:r>
            <a:r>
              <a:rPr sz="2700" b="1" i="1" u="sng" spc="-60" dirty="0">
                <a:uFill>
                  <a:solidFill>
                    <a:srgbClr val="000000"/>
                  </a:solidFill>
                </a:uFill>
                <a:latin typeface="Calibri"/>
                <a:cs typeface="Calibri"/>
              </a:rPr>
              <a:t> </a:t>
            </a:r>
            <a:r>
              <a:rPr sz="2700" b="1" i="1" u="sng" spc="-10" dirty="0">
                <a:uFill>
                  <a:solidFill>
                    <a:srgbClr val="000000"/>
                  </a:solidFill>
                </a:uFill>
                <a:latin typeface="Calibri"/>
                <a:cs typeface="Calibri"/>
              </a:rPr>
              <a:t>substantive</a:t>
            </a:r>
            <a:r>
              <a:rPr sz="2700" b="1" i="1" u="sng" spc="-70" dirty="0">
                <a:uFill>
                  <a:solidFill>
                    <a:srgbClr val="000000"/>
                  </a:solidFill>
                </a:uFill>
                <a:latin typeface="Calibri"/>
                <a:cs typeface="Calibri"/>
              </a:rPr>
              <a:t> </a:t>
            </a:r>
            <a:r>
              <a:rPr sz="2700" b="1" i="1" u="sng" spc="-10" dirty="0">
                <a:uFill>
                  <a:solidFill>
                    <a:srgbClr val="000000"/>
                  </a:solidFill>
                </a:uFill>
                <a:latin typeface="Calibri"/>
                <a:cs typeface="Calibri"/>
              </a:rPr>
              <a:t>rights</a:t>
            </a:r>
            <a:r>
              <a:rPr sz="2700" b="1" i="1" spc="675" dirty="0">
                <a:latin typeface="Calibri"/>
                <a:cs typeface="Calibri"/>
              </a:rPr>
              <a:t> </a:t>
            </a:r>
            <a:r>
              <a:rPr sz="2700" b="1" i="1" u="sng" dirty="0">
                <a:uFill>
                  <a:solidFill>
                    <a:srgbClr val="000000"/>
                  </a:solidFill>
                </a:uFill>
                <a:latin typeface="Calibri"/>
                <a:cs typeface="Calibri"/>
              </a:rPr>
              <a:t>and</a:t>
            </a:r>
            <a:r>
              <a:rPr sz="2700" b="1" i="1" u="sng" spc="-60" dirty="0">
                <a:uFill>
                  <a:solidFill>
                    <a:srgbClr val="000000"/>
                  </a:solidFill>
                </a:uFill>
                <a:latin typeface="Calibri"/>
                <a:cs typeface="Calibri"/>
              </a:rPr>
              <a:t> </a:t>
            </a:r>
            <a:r>
              <a:rPr sz="2700" b="1" i="1" u="sng" dirty="0">
                <a:uFill>
                  <a:solidFill>
                    <a:srgbClr val="000000"/>
                  </a:solidFill>
                </a:uFill>
                <a:latin typeface="Calibri"/>
                <a:cs typeface="Calibri"/>
              </a:rPr>
              <a:t>Art.</a:t>
            </a:r>
            <a:r>
              <a:rPr sz="2700" b="1" i="1" u="sng" spc="-55" dirty="0">
                <a:uFill>
                  <a:solidFill>
                    <a:srgbClr val="000000"/>
                  </a:solidFill>
                </a:uFill>
                <a:latin typeface="Calibri"/>
                <a:cs typeface="Calibri"/>
              </a:rPr>
              <a:t> </a:t>
            </a:r>
            <a:r>
              <a:rPr sz="2700" b="1" i="1" u="sng" dirty="0">
                <a:uFill>
                  <a:solidFill>
                    <a:srgbClr val="000000"/>
                  </a:solidFill>
                </a:uFill>
                <a:latin typeface="Calibri"/>
                <a:cs typeface="Calibri"/>
              </a:rPr>
              <a:t>21</a:t>
            </a:r>
            <a:r>
              <a:rPr sz="2700" b="1" i="1" u="sng" spc="-55" dirty="0">
                <a:uFill>
                  <a:solidFill>
                    <a:srgbClr val="000000"/>
                  </a:solidFill>
                </a:uFill>
                <a:latin typeface="Calibri"/>
                <a:cs typeface="Calibri"/>
              </a:rPr>
              <a:t> </a:t>
            </a:r>
            <a:r>
              <a:rPr sz="2700" b="1" i="1" u="sng" dirty="0">
                <a:uFill>
                  <a:solidFill>
                    <a:srgbClr val="000000"/>
                  </a:solidFill>
                </a:uFill>
                <a:latin typeface="Calibri"/>
                <a:cs typeface="Calibri"/>
              </a:rPr>
              <a:t>dealt</a:t>
            </a:r>
            <a:r>
              <a:rPr sz="2700" b="1" i="1" u="sng" spc="-70" dirty="0">
                <a:uFill>
                  <a:solidFill>
                    <a:srgbClr val="000000"/>
                  </a:solidFill>
                </a:uFill>
                <a:latin typeface="Calibri"/>
                <a:cs typeface="Calibri"/>
              </a:rPr>
              <a:t> </a:t>
            </a:r>
            <a:r>
              <a:rPr sz="2700" b="1" i="1" u="sng" dirty="0">
                <a:uFill>
                  <a:solidFill>
                    <a:srgbClr val="000000"/>
                  </a:solidFill>
                </a:uFill>
                <a:latin typeface="Calibri"/>
                <a:cs typeface="Calibri"/>
              </a:rPr>
              <a:t>with</a:t>
            </a:r>
            <a:r>
              <a:rPr sz="2700" b="1" i="1" u="sng" spc="-60" dirty="0">
                <a:uFill>
                  <a:solidFill>
                    <a:srgbClr val="000000"/>
                  </a:solidFill>
                </a:uFill>
                <a:latin typeface="Calibri"/>
                <a:cs typeface="Calibri"/>
              </a:rPr>
              <a:t> </a:t>
            </a:r>
            <a:r>
              <a:rPr sz="2700" b="1" i="1" u="sng" dirty="0">
                <a:uFill>
                  <a:solidFill>
                    <a:srgbClr val="000000"/>
                  </a:solidFill>
                </a:uFill>
                <a:latin typeface="Calibri"/>
                <a:cs typeface="Calibri"/>
              </a:rPr>
              <a:t>procedural</a:t>
            </a:r>
            <a:r>
              <a:rPr sz="2700" b="1" i="1" u="sng" spc="-65" dirty="0">
                <a:uFill>
                  <a:solidFill>
                    <a:srgbClr val="000000"/>
                  </a:solidFill>
                </a:uFill>
                <a:latin typeface="Calibri"/>
                <a:cs typeface="Calibri"/>
              </a:rPr>
              <a:t> </a:t>
            </a:r>
            <a:r>
              <a:rPr sz="2700" b="1" i="1" u="sng" dirty="0">
                <a:uFill>
                  <a:solidFill>
                    <a:srgbClr val="000000"/>
                  </a:solidFill>
                </a:uFill>
                <a:latin typeface="Calibri"/>
                <a:cs typeface="Calibri"/>
              </a:rPr>
              <a:t>rights</a:t>
            </a:r>
            <a:r>
              <a:rPr sz="2700" dirty="0">
                <a:latin typeface="Calibri"/>
                <a:cs typeface="Calibri"/>
              </a:rPr>
              <a:t>.(</a:t>
            </a:r>
            <a:r>
              <a:rPr sz="2700" b="1" i="1" dirty="0">
                <a:latin typeface="Calibri"/>
                <a:cs typeface="Calibri"/>
              </a:rPr>
              <a:t>The</a:t>
            </a:r>
            <a:r>
              <a:rPr sz="2700" b="1" i="1" spc="-60" dirty="0">
                <a:latin typeface="Calibri"/>
                <a:cs typeface="Calibri"/>
              </a:rPr>
              <a:t> </a:t>
            </a:r>
            <a:r>
              <a:rPr sz="2700" b="1" i="1" dirty="0">
                <a:latin typeface="Calibri"/>
                <a:cs typeface="Calibri"/>
              </a:rPr>
              <a:t>State</a:t>
            </a:r>
            <a:r>
              <a:rPr sz="2700" b="1" i="1" spc="-60" dirty="0">
                <a:latin typeface="Calibri"/>
                <a:cs typeface="Calibri"/>
              </a:rPr>
              <a:t> </a:t>
            </a:r>
            <a:r>
              <a:rPr sz="2700" b="1" i="1" spc="-10" dirty="0">
                <a:latin typeface="Calibri"/>
                <a:cs typeface="Calibri"/>
              </a:rPr>
              <a:t>under </a:t>
            </a:r>
            <a:r>
              <a:rPr sz="2700" b="1" i="1" dirty="0">
                <a:latin typeface="Calibri"/>
                <a:cs typeface="Calibri"/>
              </a:rPr>
              <a:t>clause(5)</a:t>
            </a:r>
            <a:r>
              <a:rPr sz="2700" b="1" i="1" spc="-55" dirty="0">
                <a:latin typeface="Calibri"/>
                <a:cs typeface="Calibri"/>
              </a:rPr>
              <a:t> </a:t>
            </a:r>
            <a:r>
              <a:rPr sz="2700" b="1" i="1" dirty="0">
                <a:latin typeface="Calibri"/>
                <a:cs typeface="Calibri"/>
              </a:rPr>
              <a:t>of</a:t>
            </a:r>
            <a:r>
              <a:rPr sz="2700" b="1" i="1" spc="-35" dirty="0">
                <a:latin typeface="Calibri"/>
                <a:cs typeface="Calibri"/>
              </a:rPr>
              <a:t> </a:t>
            </a:r>
            <a:r>
              <a:rPr sz="2700" b="1" i="1" dirty="0">
                <a:latin typeface="Calibri"/>
                <a:cs typeface="Calibri"/>
              </a:rPr>
              <a:t>Article</a:t>
            </a:r>
            <a:r>
              <a:rPr sz="2700" b="1" i="1" spc="-10" dirty="0">
                <a:latin typeface="Calibri"/>
                <a:cs typeface="Calibri"/>
              </a:rPr>
              <a:t> </a:t>
            </a:r>
            <a:r>
              <a:rPr sz="2700" b="1" i="1" dirty="0">
                <a:latin typeface="Calibri"/>
                <a:cs typeface="Calibri"/>
              </a:rPr>
              <a:t>19</a:t>
            </a:r>
            <a:r>
              <a:rPr sz="2700" b="1" i="1" spc="-40" dirty="0">
                <a:latin typeface="Calibri"/>
                <a:cs typeface="Calibri"/>
              </a:rPr>
              <a:t> </a:t>
            </a:r>
            <a:r>
              <a:rPr sz="2700" b="1" i="1" dirty="0">
                <a:latin typeface="Calibri"/>
                <a:cs typeface="Calibri"/>
              </a:rPr>
              <a:t>impose</a:t>
            </a:r>
            <a:r>
              <a:rPr sz="2700" b="1" i="1" spc="-30" dirty="0">
                <a:latin typeface="Calibri"/>
                <a:cs typeface="Calibri"/>
              </a:rPr>
              <a:t> </a:t>
            </a:r>
            <a:r>
              <a:rPr sz="2700" b="1" i="1" dirty="0">
                <a:latin typeface="Calibri"/>
                <a:cs typeface="Calibri"/>
              </a:rPr>
              <a:t>reasonable</a:t>
            </a:r>
            <a:r>
              <a:rPr sz="2700" b="1" i="1" spc="-60" dirty="0">
                <a:latin typeface="Calibri"/>
                <a:cs typeface="Calibri"/>
              </a:rPr>
              <a:t> </a:t>
            </a:r>
            <a:r>
              <a:rPr sz="2700" b="1" i="1" dirty="0">
                <a:latin typeface="Calibri"/>
                <a:cs typeface="Calibri"/>
              </a:rPr>
              <a:t>restrictions</a:t>
            </a:r>
            <a:r>
              <a:rPr sz="2700" b="1" i="1" spc="-25" dirty="0">
                <a:latin typeface="Calibri"/>
                <a:cs typeface="Calibri"/>
              </a:rPr>
              <a:t> </a:t>
            </a:r>
            <a:r>
              <a:rPr sz="2700" b="1" i="1" dirty="0">
                <a:latin typeface="Calibri"/>
                <a:cs typeface="Calibri"/>
              </a:rPr>
              <a:t>on</a:t>
            </a:r>
            <a:r>
              <a:rPr sz="2700" b="1" i="1" spc="-25" dirty="0">
                <a:latin typeface="Calibri"/>
                <a:cs typeface="Calibri"/>
              </a:rPr>
              <a:t> the </a:t>
            </a:r>
            <a:r>
              <a:rPr sz="2700" b="1" i="1" dirty="0">
                <a:latin typeface="Calibri"/>
                <a:cs typeface="Calibri"/>
              </a:rPr>
              <a:t>freedom</a:t>
            </a:r>
            <a:r>
              <a:rPr sz="2700" b="1" i="1" spc="-45" dirty="0">
                <a:latin typeface="Calibri"/>
                <a:cs typeface="Calibri"/>
              </a:rPr>
              <a:t> </a:t>
            </a:r>
            <a:r>
              <a:rPr sz="2700" b="1" i="1" dirty="0">
                <a:latin typeface="Calibri"/>
                <a:cs typeface="Calibri"/>
              </a:rPr>
              <a:t>of</a:t>
            </a:r>
            <a:r>
              <a:rPr sz="2700" b="1" i="1" spc="-40" dirty="0">
                <a:latin typeface="Calibri"/>
                <a:cs typeface="Calibri"/>
              </a:rPr>
              <a:t> </a:t>
            </a:r>
            <a:r>
              <a:rPr sz="2700" b="1" i="1" spc="-10" dirty="0">
                <a:latin typeface="Calibri"/>
                <a:cs typeface="Calibri"/>
              </a:rPr>
              <a:t>movement</a:t>
            </a:r>
            <a:r>
              <a:rPr sz="2700" b="1" i="1" spc="-50" dirty="0">
                <a:latin typeface="Calibri"/>
                <a:cs typeface="Calibri"/>
              </a:rPr>
              <a:t> </a:t>
            </a:r>
            <a:r>
              <a:rPr sz="2700" b="1" i="1" dirty="0">
                <a:latin typeface="Calibri"/>
                <a:cs typeface="Calibri"/>
              </a:rPr>
              <a:t>on</a:t>
            </a:r>
            <a:r>
              <a:rPr sz="2700" b="1" i="1" spc="-45" dirty="0">
                <a:latin typeface="Calibri"/>
                <a:cs typeface="Calibri"/>
              </a:rPr>
              <a:t> </a:t>
            </a:r>
            <a:r>
              <a:rPr sz="2700" b="1" i="1" dirty="0">
                <a:latin typeface="Calibri"/>
                <a:cs typeface="Calibri"/>
              </a:rPr>
              <a:t>2</a:t>
            </a:r>
            <a:r>
              <a:rPr sz="2700" b="1" i="1" spc="-35" dirty="0">
                <a:latin typeface="Calibri"/>
                <a:cs typeface="Calibri"/>
              </a:rPr>
              <a:t> </a:t>
            </a:r>
            <a:r>
              <a:rPr sz="2700" b="1" i="1" dirty="0">
                <a:latin typeface="Calibri"/>
                <a:cs typeface="Calibri"/>
              </a:rPr>
              <a:t>grounds</a:t>
            </a:r>
            <a:r>
              <a:rPr sz="2700" b="1" i="1" spc="-50" dirty="0">
                <a:latin typeface="Calibri"/>
                <a:cs typeface="Calibri"/>
              </a:rPr>
              <a:t> </a:t>
            </a:r>
            <a:r>
              <a:rPr sz="2700" b="1" i="1" dirty="0">
                <a:latin typeface="Calibri"/>
                <a:cs typeface="Calibri"/>
              </a:rPr>
              <a:t>(1)in</a:t>
            </a:r>
            <a:r>
              <a:rPr sz="2700" b="1" i="1" spc="-40" dirty="0">
                <a:latin typeface="Calibri"/>
                <a:cs typeface="Calibri"/>
              </a:rPr>
              <a:t> </a:t>
            </a:r>
            <a:r>
              <a:rPr sz="2700" b="1" i="1" dirty="0">
                <a:latin typeface="Calibri"/>
                <a:cs typeface="Calibri"/>
              </a:rPr>
              <a:t>the</a:t>
            </a:r>
            <a:r>
              <a:rPr sz="2700" b="1" i="1" spc="-45" dirty="0">
                <a:latin typeface="Calibri"/>
                <a:cs typeface="Calibri"/>
              </a:rPr>
              <a:t> </a:t>
            </a:r>
            <a:r>
              <a:rPr sz="2700" b="1" i="1" spc="-10" dirty="0">
                <a:latin typeface="Calibri"/>
                <a:cs typeface="Calibri"/>
              </a:rPr>
              <a:t>interests</a:t>
            </a:r>
            <a:r>
              <a:rPr sz="2700" b="1" i="1" spc="-65" dirty="0">
                <a:latin typeface="Calibri"/>
                <a:cs typeface="Calibri"/>
              </a:rPr>
              <a:t> </a:t>
            </a:r>
            <a:r>
              <a:rPr sz="2700" b="1" i="1" dirty="0">
                <a:latin typeface="Calibri"/>
                <a:cs typeface="Calibri"/>
              </a:rPr>
              <a:t>of</a:t>
            </a:r>
            <a:r>
              <a:rPr sz="2700" b="1" i="1" spc="-40" dirty="0">
                <a:latin typeface="Calibri"/>
                <a:cs typeface="Calibri"/>
              </a:rPr>
              <a:t> </a:t>
            </a:r>
            <a:r>
              <a:rPr sz="2700" b="1" i="1" spc="-25" dirty="0">
                <a:latin typeface="Calibri"/>
                <a:cs typeface="Calibri"/>
              </a:rPr>
              <a:t>the </a:t>
            </a:r>
            <a:r>
              <a:rPr sz="2700" b="1" i="1" dirty="0">
                <a:latin typeface="Calibri"/>
                <a:cs typeface="Calibri"/>
              </a:rPr>
              <a:t>general</a:t>
            </a:r>
            <a:r>
              <a:rPr sz="2700" b="1" i="1" spc="-75" dirty="0">
                <a:latin typeface="Calibri"/>
                <a:cs typeface="Calibri"/>
              </a:rPr>
              <a:t> </a:t>
            </a:r>
            <a:r>
              <a:rPr sz="2700" b="1" i="1" dirty="0">
                <a:latin typeface="Calibri"/>
                <a:cs typeface="Calibri"/>
              </a:rPr>
              <a:t>public</a:t>
            </a:r>
            <a:r>
              <a:rPr sz="2700" b="1" i="1" spc="-40" dirty="0">
                <a:latin typeface="Calibri"/>
                <a:cs typeface="Calibri"/>
              </a:rPr>
              <a:t> </a:t>
            </a:r>
            <a:r>
              <a:rPr sz="2700" b="1" i="1" dirty="0">
                <a:latin typeface="Calibri"/>
                <a:cs typeface="Calibri"/>
              </a:rPr>
              <a:t>(2)for</a:t>
            </a:r>
            <a:r>
              <a:rPr sz="2700" b="1" i="1" spc="-50" dirty="0">
                <a:latin typeface="Calibri"/>
                <a:cs typeface="Calibri"/>
              </a:rPr>
              <a:t> </a:t>
            </a:r>
            <a:r>
              <a:rPr sz="2700" b="1" i="1" dirty="0">
                <a:latin typeface="Calibri"/>
                <a:cs typeface="Calibri"/>
              </a:rPr>
              <a:t>the</a:t>
            </a:r>
            <a:r>
              <a:rPr sz="2700" b="1" i="1" spc="-35" dirty="0">
                <a:latin typeface="Calibri"/>
                <a:cs typeface="Calibri"/>
              </a:rPr>
              <a:t> </a:t>
            </a:r>
            <a:r>
              <a:rPr sz="2700" b="1" i="1" dirty="0">
                <a:latin typeface="Calibri"/>
                <a:cs typeface="Calibri"/>
              </a:rPr>
              <a:t>protection</a:t>
            </a:r>
            <a:r>
              <a:rPr sz="2700" b="1" i="1" spc="-65" dirty="0">
                <a:latin typeface="Calibri"/>
                <a:cs typeface="Calibri"/>
              </a:rPr>
              <a:t> </a:t>
            </a:r>
            <a:r>
              <a:rPr sz="2700" b="1" i="1" dirty="0">
                <a:latin typeface="Calibri"/>
                <a:cs typeface="Calibri"/>
              </a:rPr>
              <a:t>of</a:t>
            </a:r>
            <a:r>
              <a:rPr sz="2700" b="1" i="1" spc="-45" dirty="0">
                <a:latin typeface="Calibri"/>
                <a:cs typeface="Calibri"/>
              </a:rPr>
              <a:t> </a:t>
            </a:r>
            <a:r>
              <a:rPr sz="2700" b="1" i="1" dirty="0">
                <a:latin typeface="Calibri"/>
                <a:cs typeface="Calibri"/>
              </a:rPr>
              <a:t>the</a:t>
            </a:r>
            <a:r>
              <a:rPr sz="2700" b="1" i="1" spc="-45" dirty="0">
                <a:latin typeface="Calibri"/>
                <a:cs typeface="Calibri"/>
              </a:rPr>
              <a:t> </a:t>
            </a:r>
            <a:r>
              <a:rPr sz="2700" b="1" i="1" spc="-10" dirty="0">
                <a:latin typeface="Calibri"/>
                <a:cs typeface="Calibri"/>
              </a:rPr>
              <a:t>interests</a:t>
            </a:r>
            <a:r>
              <a:rPr sz="2700" b="1" i="1" spc="-60" dirty="0">
                <a:latin typeface="Calibri"/>
                <a:cs typeface="Calibri"/>
              </a:rPr>
              <a:t> </a:t>
            </a:r>
            <a:r>
              <a:rPr sz="2700" b="1" i="1" dirty="0">
                <a:latin typeface="Calibri"/>
                <a:cs typeface="Calibri"/>
              </a:rPr>
              <a:t>of</a:t>
            </a:r>
            <a:r>
              <a:rPr sz="2700" b="1" i="1" spc="-45" dirty="0">
                <a:latin typeface="Calibri"/>
                <a:cs typeface="Calibri"/>
              </a:rPr>
              <a:t> </a:t>
            </a:r>
            <a:r>
              <a:rPr sz="2700" b="1" i="1" spc="-25" dirty="0">
                <a:latin typeface="Calibri"/>
                <a:cs typeface="Calibri"/>
              </a:rPr>
              <a:t>the </a:t>
            </a:r>
            <a:r>
              <a:rPr sz="2700" b="1" i="1" dirty="0">
                <a:latin typeface="Calibri"/>
                <a:cs typeface="Calibri"/>
              </a:rPr>
              <a:t>Scheduled</a:t>
            </a:r>
            <a:r>
              <a:rPr sz="2700" b="1" i="1" spc="-50" dirty="0">
                <a:latin typeface="Calibri"/>
                <a:cs typeface="Calibri"/>
              </a:rPr>
              <a:t> </a:t>
            </a:r>
            <a:r>
              <a:rPr sz="2700" b="1" i="1" spc="-10" dirty="0">
                <a:latin typeface="Calibri"/>
                <a:cs typeface="Calibri"/>
              </a:rPr>
              <a:t>tribes</a:t>
            </a:r>
            <a:r>
              <a:rPr sz="2700" spc="-10" dirty="0">
                <a:latin typeface="Calibri"/>
                <a:cs typeface="Calibri"/>
              </a:rPr>
              <a:t>).</a:t>
            </a:r>
            <a:endParaRPr sz="2700">
              <a:latin typeface="Calibri"/>
              <a:cs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31393" y="33273"/>
            <a:ext cx="8287384" cy="635000"/>
          </a:xfrm>
          <a:prstGeom prst="rect">
            <a:avLst/>
          </a:prstGeom>
        </p:spPr>
        <p:txBody>
          <a:bodyPr vert="horz" wrap="square" lIns="0" tIns="12065" rIns="0" bIns="0" rtlCol="0">
            <a:spAutoFit/>
          </a:bodyPr>
          <a:lstStyle/>
          <a:p>
            <a:pPr marL="12700">
              <a:lnSpc>
                <a:spcPct val="100000"/>
              </a:lnSpc>
              <a:spcBef>
                <a:spcPts val="95"/>
              </a:spcBef>
            </a:pPr>
            <a:r>
              <a:rPr b="1" dirty="0">
                <a:latin typeface="Calibri"/>
                <a:cs typeface="Calibri"/>
              </a:rPr>
              <a:t>Maneka</a:t>
            </a:r>
            <a:r>
              <a:rPr b="1" spc="-100" dirty="0">
                <a:latin typeface="Calibri"/>
                <a:cs typeface="Calibri"/>
              </a:rPr>
              <a:t> </a:t>
            </a:r>
            <a:r>
              <a:rPr b="1" dirty="0">
                <a:latin typeface="Calibri"/>
                <a:cs typeface="Calibri"/>
              </a:rPr>
              <a:t>Gandhi</a:t>
            </a:r>
            <a:r>
              <a:rPr b="1" spc="-85" dirty="0">
                <a:latin typeface="Calibri"/>
                <a:cs typeface="Calibri"/>
              </a:rPr>
              <a:t> </a:t>
            </a:r>
            <a:r>
              <a:rPr b="1" spc="-65" dirty="0">
                <a:latin typeface="Calibri"/>
                <a:cs typeface="Calibri"/>
              </a:rPr>
              <a:t>v.</a:t>
            </a:r>
            <a:r>
              <a:rPr b="1" spc="-114" dirty="0">
                <a:latin typeface="Calibri"/>
                <a:cs typeface="Calibri"/>
              </a:rPr>
              <a:t> </a:t>
            </a:r>
            <a:r>
              <a:rPr b="1" dirty="0">
                <a:latin typeface="Calibri"/>
                <a:cs typeface="Calibri"/>
              </a:rPr>
              <a:t>Union</a:t>
            </a:r>
            <a:r>
              <a:rPr b="1" spc="-90" dirty="0">
                <a:latin typeface="Calibri"/>
                <a:cs typeface="Calibri"/>
              </a:rPr>
              <a:t> </a:t>
            </a:r>
            <a:r>
              <a:rPr b="1" dirty="0">
                <a:latin typeface="Calibri"/>
                <a:cs typeface="Calibri"/>
              </a:rPr>
              <a:t>of</a:t>
            </a:r>
            <a:r>
              <a:rPr b="1" spc="-120" dirty="0">
                <a:latin typeface="Calibri"/>
                <a:cs typeface="Calibri"/>
              </a:rPr>
              <a:t> </a:t>
            </a:r>
            <a:r>
              <a:rPr b="1" spc="-10" dirty="0">
                <a:latin typeface="Calibri"/>
                <a:cs typeface="Calibri"/>
              </a:rPr>
              <a:t>India(1978)</a:t>
            </a:r>
          </a:p>
        </p:txBody>
      </p:sp>
      <p:sp>
        <p:nvSpPr>
          <p:cNvPr id="3" name="object 3"/>
          <p:cNvSpPr txBox="1"/>
          <p:nvPr/>
        </p:nvSpPr>
        <p:spPr>
          <a:xfrm>
            <a:off x="78739" y="799846"/>
            <a:ext cx="8970010" cy="5604510"/>
          </a:xfrm>
          <a:prstGeom prst="rect">
            <a:avLst/>
          </a:prstGeom>
        </p:spPr>
        <p:txBody>
          <a:bodyPr vert="horz" wrap="square" lIns="0" tIns="64135" rIns="0" bIns="0" rtlCol="0">
            <a:spAutoFit/>
          </a:bodyPr>
          <a:lstStyle/>
          <a:p>
            <a:pPr marL="355600" marR="5080" indent="-342900">
              <a:lnSpc>
                <a:spcPts val="3240"/>
              </a:lnSpc>
              <a:spcBef>
                <a:spcPts val="505"/>
              </a:spcBef>
              <a:buFont typeface="Arial MT"/>
              <a:buChar char="•"/>
              <a:tabLst>
                <a:tab pos="355600" algn="l"/>
                <a:tab pos="2581910" algn="l"/>
              </a:tabLst>
            </a:pPr>
            <a:r>
              <a:rPr sz="3000" dirty="0">
                <a:latin typeface="Calibri"/>
                <a:cs typeface="Calibri"/>
              </a:rPr>
              <a:t>In</a:t>
            </a:r>
            <a:r>
              <a:rPr sz="3000" spc="-55" dirty="0">
                <a:latin typeface="Calibri"/>
                <a:cs typeface="Calibri"/>
              </a:rPr>
              <a:t> </a:t>
            </a:r>
            <a:r>
              <a:rPr sz="3000" dirty="0">
                <a:latin typeface="Calibri"/>
                <a:cs typeface="Calibri"/>
              </a:rPr>
              <a:t>Maneka</a:t>
            </a:r>
            <a:r>
              <a:rPr sz="3000" spc="-70" dirty="0">
                <a:latin typeface="Calibri"/>
                <a:cs typeface="Calibri"/>
              </a:rPr>
              <a:t> </a:t>
            </a:r>
            <a:r>
              <a:rPr sz="3000" dirty="0">
                <a:latin typeface="Calibri"/>
                <a:cs typeface="Calibri"/>
              </a:rPr>
              <a:t>Gandhi</a:t>
            </a:r>
            <a:r>
              <a:rPr sz="3000" spc="-60" dirty="0">
                <a:latin typeface="Calibri"/>
                <a:cs typeface="Calibri"/>
              </a:rPr>
              <a:t> </a:t>
            </a:r>
            <a:r>
              <a:rPr sz="3000" spc="-90" dirty="0">
                <a:latin typeface="Calibri"/>
                <a:cs typeface="Calibri"/>
              </a:rPr>
              <a:t>v.</a:t>
            </a:r>
            <a:r>
              <a:rPr sz="3000" spc="-50" dirty="0">
                <a:latin typeface="Calibri"/>
                <a:cs typeface="Calibri"/>
              </a:rPr>
              <a:t> </a:t>
            </a:r>
            <a:r>
              <a:rPr sz="3000" dirty="0">
                <a:latin typeface="Calibri"/>
                <a:cs typeface="Calibri"/>
              </a:rPr>
              <a:t>Union</a:t>
            </a:r>
            <a:r>
              <a:rPr sz="3000" spc="-40" dirty="0">
                <a:latin typeface="Calibri"/>
                <a:cs typeface="Calibri"/>
              </a:rPr>
              <a:t> </a:t>
            </a:r>
            <a:r>
              <a:rPr sz="3000" dirty="0">
                <a:latin typeface="Calibri"/>
                <a:cs typeface="Calibri"/>
              </a:rPr>
              <a:t>of</a:t>
            </a:r>
            <a:r>
              <a:rPr sz="3000" spc="-55" dirty="0">
                <a:latin typeface="Calibri"/>
                <a:cs typeface="Calibri"/>
              </a:rPr>
              <a:t> </a:t>
            </a:r>
            <a:r>
              <a:rPr sz="3000" dirty="0">
                <a:latin typeface="Calibri"/>
                <a:cs typeface="Calibri"/>
              </a:rPr>
              <a:t>India(1978),</a:t>
            </a:r>
            <a:r>
              <a:rPr sz="3000" spc="-40" dirty="0">
                <a:latin typeface="Calibri"/>
                <a:cs typeface="Calibri"/>
              </a:rPr>
              <a:t> </a:t>
            </a:r>
            <a:r>
              <a:rPr sz="3000" dirty="0">
                <a:latin typeface="Calibri"/>
                <a:cs typeface="Calibri"/>
              </a:rPr>
              <a:t>the</a:t>
            </a:r>
            <a:r>
              <a:rPr sz="3000" spc="-80" dirty="0">
                <a:latin typeface="Calibri"/>
                <a:cs typeface="Calibri"/>
              </a:rPr>
              <a:t> </a:t>
            </a:r>
            <a:r>
              <a:rPr sz="3000" b="1" i="1" spc="-10" dirty="0">
                <a:latin typeface="Calibri"/>
                <a:cs typeface="Calibri"/>
              </a:rPr>
              <a:t>Supreme </a:t>
            </a:r>
            <a:r>
              <a:rPr sz="3000" b="1" i="1" dirty="0">
                <a:latin typeface="Calibri"/>
                <a:cs typeface="Calibri"/>
              </a:rPr>
              <a:t>Court</a:t>
            </a:r>
            <a:r>
              <a:rPr sz="3000" b="1" i="1" spc="-105" dirty="0">
                <a:latin typeface="Calibri"/>
                <a:cs typeface="Calibri"/>
              </a:rPr>
              <a:t> </a:t>
            </a:r>
            <a:r>
              <a:rPr sz="3000" b="1" i="1" dirty="0">
                <a:latin typeface="Calibri"/>
                <a:cs typeface="Calibri"/>
              </a:rPr>
              <a:t>has</a:t>
            </a:r>
            <a:r>
              <a:rPr sz="3000" b="1" i="1" spc="-80" dirty="0">
                <a:latin typeface="Calibri"/>
                <a:cs typeface="Calibri"/>
              </a:rPr>
              <a:t> </a:t>
            </a:r>
            <a:r>
              <a:rPr sz="3000" b="1" i="1" dirty="0">
                <a:latin typeface="Calibri"/>
                <a:cs typeface="Calibri"/>
              </a:rPr>
              <a:t>not</a:t>
            </a:r>
            <a:r>
              <a:rPr sz="3000" b="1" i="1" spc="-85" dirty="0">
                <a:latin typeface="Calibri"/>
                <a:cs typeface="Calibri"/>
              </a:rPr>
              <a:t> </a:t>
            </a:r>
            <a:r>
              <a:rPr sz="3000" b="1" i="1" spc="-20" dirty="0">
                <a:latin typeface="Calibri"/>
                <a:cs typeface="Calibri"/>
              </a:rPr>
              <a:t>only,</a:t>
            </a:r>
            <a:r>
              <a:rPr sz="3000" b="1" i="1" spc="-85" dirty="0">
                <a:latin typeface="Calibri"/>
                <a:cs typeface="Calibri"/>
              </a:rPr>
              <a:t> </a:t>
            </a:r>
            <a:r>
              <a:rPr sz="3000" b="1" i="1" dirty="0">
                <a:latin typeface="Calibri"/>
                <a:cs typeface="Calibri"/>
              </a:rPr>
              <a:t>overruled</a:t>
            </a:r>
            <a:r>
              <a:rPr sz="3000" b="1" i="1" spc="-75" dirty="0">
                <a:latin typeface="Calibri"/>
                <a:cs typeface="Calibri"/>
              </a:rPr>
              <a:t> </a:t>
            </a:r>
            <a:r>
              <a:rPr sz="3000" b="1" i="1" spc="-10" dirty="0">
                <a:latin typeface="Calibri"/>
                <a:cs typeface="Calibri"/>
              </a:rPr>
              <a:t>Gopalan’s</a:t>
            </a:r>
            <a:r>
              <a:rPr sz="3000" b="1" i="1" spc="-60" dirty="0">
                <a:latin typeface="Calibri"/>
                <a:cs typeface="Calibri"/>
              </a:rPr>
              <a:t> </a:t>
            </a:r>
            <a:r>
              <a:rPr sz="3000" b="1" i="1" dirty="0">
                <a:latin typeface="Calibri"/>
                <a:cs typeface="Calibri"/>
              </a:rPr>
              <a:t>case</a:t>
            </a:r>
            <a:r>
              <a:rPr sz="3000" b="1" i="1" spc="-80" dirty="0">
                <a:latin typeface="Calibri"/>
                <a:cs typeface="Calibri"/>
              </a:rPr>
              <a:t> </a:t>
            </a:r>
            <a:r>
              <a:rPr sz="3000" b="1" i="1" dirty="0">
                <a:latin typeface="Calibri"/>
                <a:cs typeface="Calibri"/>
              </a:rPr>
              <a:t>but</a:t>
            </a:r>
            <a:r>
              <a:rPr sz="3000" b="1" i="1" spc="-85" dirty="0">
                <a:latin typeface="Calibri"/>
                <a:cs typeface="Calibri"/>
              </a:rPr>
              <a:t> </a:t>
            </a:r>
            <a:r>
              <a:rPr sz="3000" b="1" i="1" spc="-25" dirty="0">
                <a:latin typeface="Calibri"/>
                <a:cs typeface="Calibri"/>
              </a:rPr>
              <a:t>has </a:t>
            </a:r>
            <a:r>
              <a:rPr sz="3000" b="1" i="1" dirty="0">
                <a:latin typeface="Calibri"/>
                <a:cs typeface="Calibri"/>
              </a:rPr>
              <a:t>widened</a:t>
            </a:r>
            <a:r>
              <a:rPr sz="3000" b="1" i="1" spc="-65" dirty="0">
                <a:latin typeface="Calibri"/>
                <a:cs typeface="Calibri"/>
              </a:rPr>
              <a:t> </a:t>
            </a:r>
            <a:r>
              <a:rPr sz="3000" b="1" i="1" dirty="0">
                <a:latin typeface="Calibri"/>
                <a:cs typeface="Calibri"/>
              </a:rPr>
              <a:t>the</a:t>
            </a:r>
            <a:r>
              <a:rPr sz="3000" b="1" i="1" spc="-80" dirty="0">
                <a:latin typeface="Calibri"/>
                <a:cs typeface="Calibri"/>
              </a:rPr>
              <a:t> </a:t>
            </a:r>
            <a:r>
              <a:rPr sz="3000" b="1" i="1" dirty="0">
                <a:latin typeface="Calibri"/>
                <a:cs typeface="Calibri"/>
              </a:rPr>
              <a:t>scope</a:t>
            </a:r>
            <a:r>
              <a:rPr sz="3000" b="1" i="1" spc="-85" dirty="0">
                <a:latin typeface="Calibri"/>
                <a:cs typeface="Calibri"/>
              </a:rPr>
              <a:t> </a:t>
            </a:r>
            <a:r>
              <a:rPr sz="3000" b="1" i="1" dirty="0">
                <a:latin typeface="Calibri"/>
                <a:cs typeface="Calibri"/>
              </a:rPr>
              <a:t>of</a:t>
            </a:r>
            <a:r>
              <a:rPr sz="3000" b="1" i="1" spc="-85" dirty="0">
                <a:latin typeface="Calibri"/>
                <a:cs typeface="Calibri"/>
              </a:rPr>
              <a:t> </a:t>
            </a:r>
            <a:r>
              <a:rPr sz="3000" b="1" i="1" dirty="0">
                <a:latin typeface="Calibri"/>
                <a:cs typeface="Calibri"/>
              </a:rPr>
              <a:t>the</a:t>
            </a:r>
            <a:r>
              <a:rPr sz="3000" b="1" i="1" spc="-90" dirty="0">
                <a:latin typeface="Calibri"/>
                <a:cs typeface="Calibri"/>
              </a:rPr>
              <a:t> </a:t>
            </a:r>
            <a:r>
              <a:rPr sz="3000" b="1" i="1" dirty="0">
                <a:latin typeface="Calibri"/>
                <a:cs typeface="Calibri"/>
              </a:rPr>
              <a:t>words</a:t>
            </a:r>
            <a:r>
              <a:rPr sz="3000" b="1" i="1" spc="-75" dirty="0">
                <a:latin typeface="Calibri"/>
                <a:cs typeface="Calibri"/>
              </a:rPr>
              <a:t> </a:t>
            </a:r>
            <a:r>
              <a:rPr sz="3000" b="1" i="1" dirty="0">
                <a:latin typeface="Calibri"/>
                <a:cs typeface="Calibri"/>
              </a:rPr>
              <a:t>‘personal</a:t>
            </a:r>
            <a:r>
              <a:rPr sz="3000" b="1" i="1" spc="-75" dirty="0">
                <a:latin typeface="Calibri"/>
                <a:cs typeface="Calibri"/>
              </a:rPr>
              <a:t> </a:t>
            </a:r>
            <a:r>
              <a:rPr sz="3000" b="1" i="1" spc="-10" dirty="0">
                <a:latin typeface="Calibri"/>
                <a:cs typeface="Calibri"/>
              </a:rPr>
              <a:t>liberty</a:t>
            </a:r>
            <a:r>
              <a:rPr sz="3000" spc="-10" dirty="0">
                <a:latin typeface="Calibri"/>
                <a:cs typeface="Calibri"/>
              </a:rPr>
              <a:t>’ considerably</a:t>
            </a:r>
            <a:r>
              <a:rPr sz="3000" b="1" i="1" u="sng" spc="-10" dirty="0">
                <a:uFill>
                  <a:solidFill>
                    <a:srgbClr val="000000"/>
                  </a:solidFill>
                </a:uFill>
                <a:latin typeface="Calibri"/>
                <a:cs typeface="Calibri"/>
              </a:rPr>
              <a:t>.</a:t>
            </a:r>
            <a:r>
              <a:rPr sz="3000" b="1" i="1" u="sng" dirty="0">
                <a:uFill>
                  <a:solidFill>
                    <a:srgbClr val="000000"/>
                  </a:solidFill>
                </a:uFill>
                <a:latin typeface="Calibri"/>
                <a:cs typeface="Calibri"/>
              </a:rPr>
              <a:t>	Bhagwati,</a:t>
            </a:r>
            <a:r>
              <a:rPr sz="3000" b="1" i="1" u="sng" spc="-45" dirty="0">
                <a:uFill>
                  <a:solidFill>
                    <a:srgbClr val="000000"/>
                  </a:solidFill>
                </a:uFill>
                <a:latin typeface="Calibri"/>
                <a:cs typeface="Calibri"/>
              </a:rPr>
              <a:t> </a:t>
            </a:r>
            <a:r>
              <a:rPr sz="3000" b="1" i="1" u="sng" dirty="0">
                <a:uFill>
                  <a:solidFill>
                    <a:srgbClr val="000000"/>
                  </a:solidFill>
                </a:uFill>
                <a:latin typeface="Calibri"/>
                <a:cs typeface="Calibri"/>
              </a:rPr>
              <a:t>J.</a:t>
            </a:r>
            <a:r>
              <a:rPr sz="3000" b="1" i="1" u="sng" spc="-75" dirty="0">
                <a:uFill>
                  <a:solidFill>
                    <a:srgbClr val="000000"/>
                  </a:solidFill>
                </a:uFill>
                <a:latin typeface="Calibri"/>
                <a:cs typeface="Calibri"/>
              </a:rPr>
              <a:t> </a:t>
            </a:r>
            <a:r>
              <a:rPr sz="3000" b="1" i="1" u="sng" dirty="0">
                <a:uFill>
                  <a:solidFill>
                    <a:srgbClr val="000000"/>
                  </a:solidFill>
                </a:uFill>
                <a:latin typeface="Calibri"/>
                <a:cs typeface="Calibri"/>
              </a:rPr>
              <a:t>(as</a:t>
            </a:r>
            <a:r>
              <a:rPr sz="3000" b="1" i="1" u="sng" spc="-60" dirty="0">
                <a:uFill>
                  <a:solidFill>
                    <a:srgbClr val="000000"/>
                  </a:solidFill>
                </a:uFill>
                <a:latin typeface="Calibri"/>
                <a:cs typeface="Calibri"/>
              </a:rPr>
              <a:t> </a:t>
            </a:r>
            <a:r>
              <a:rPr sz="3000" b="1" i="1" u="sng" dirty="0">
                <a:uFill>
                  <a:solidFill>
                    <a:srgbClr val="000000"/>
                  </a:solidFill>
                </a:uFill>
                <a:latin typeface="Calibri"/>
                <a:cs typeface="Calibri"/>
              </a:rPr>
              <a:t>he</a:t>
            </a:r>
            <a:r>
              <a:rPr sz="3000" b="1" i="1" u="sng" spc="-70" dirty="0">
                <a:uFill>
                  <a:solidFill>
                    <a:srgbClr val="000000"/>
                  </a:solidFill>
                </a:uFill>
                <a:latin typeface="Calibri"/>
                <a:cs typeface="Calibri"/>
              </a:rPr>
              <a:t> </a:t>
            </a:r>
            <a:r>
              <a:rPr sz="3000" b="1" i="1" u="sng" dirty="0">
                <a:uFill>
                  <a:solidFill>
                    <a:srgbClr val="000000"/>
                  </a:solidFill>
                </a:uFill>
                <a:latin typeface="Calibri"/>
                <a:cs typeface="Calibri"/>
              </a:rPr>
              <a:t>then</a:t>
            </a:r>
            <a:r>
              <a:rPr sz="3000" b="1" i="1" u="sng" spc="-65" dirty="0">
                <a:uFill>
                  <a:solidFill>
                    <a:srgbClr val="000000"/>
                  </a:solidFill>
                </a:uFill>
                <a:latin typeface="Calibri"/>
                <a:cs typeface="Calibri"/>
              </a:rPr>
              <a:t> </a:t>
            </a:r>
            <a:r>
              <a:rPr sz="3000" b="1" i="1" u="sng" dirty="0">
                <a:uFill>
                  <a:solidFill>
                    <a:srgbClr val="000000"/>
                  </a:solidFill>
                </a:uFill>
                <a:latin typeface="Calibri"/>
                <a:cs typeface="Calibri"/>
              </a:rPr>
              <a:t>was)</a:t>
            </a:r>
            <a:r>
              <a:rPr sz="3000" b="1" i="1" u="sng" spc="-55" dirty="0">
                <a:uFill>
                  <a:solidFill>
                    <a:srgbClr val="000000"/>
                  </a:solidFill>
                </a:uFill>
                <a:latin typeface="Calibri"/>
                <a:cs typeface="Calibri"/>
              </a:rPr>
              <a:t> </a:t>
            </a:r>
            <a:r>
              <a:rPr sz="3000" b="1" i="1" u="sng" spc="-10" dirty="0">
                <a:uFill>
                  <a:solidFill>
                    <a:srgbClr val="000000"/>
                  </a:solidFill>
                </a:uFill>
                <a:latin typeface="Calibri"/>
                <a:cs typeface="Calibri"/>
              </a:rPr>
              <a:t>observed:</a:t>
            </a:r>
            <a:endParaRPr sz="3000">
              <a:latin typeface="Calibri"/>
              <a:cs typeface="Calibri"/>
            </a:endParaRPr>
          </a:p>
          <a:p>
            <a:pPr marL="355600" marR="37465" indent="-342900">
              <a:lnSpc>
                <a:spcPct val="90000"/>
              </a:lnSpc>
              <a:spcBef>
                <a:spcPts val="675"/>
              </a:spcBef>
            </a:pPr>
            <a:r>
              <a:rPr sz="3000" b="1" i="1" u="sng" dirty="0">
                <a:uFill>
                  <a:solidFill>
                    <a:srgbClr val="000000"/>
                  </a:solidFill>
                </a:uFill>
                <a:latin typeface="Calibri"/>
                <a:cs typeface="Calibri"/>
              </a:rPr>
              <a:t>“The</a:t>
            </a:r>
            <a:r>
              <a:rPr sz="3000" b="1" i="1" u="sng" spc="-50" dirty="0">
                <a:uFill>
                  <a:solidFill>
                    <a:srgbClr val="000000"/>
                  </a:solidFill>
                </a:uFill>
                <a:latin typeface="Calibri"/>
                <a:cs typeface="Calibri"/>
              </a:rPr>
              <a:t> </a:t>
            </a:r>
            <a:r>
              <a:rPr sz="3000" b="1" i="1" u="sng" spc="-10" dirty="0">
                <a:uFill>
                  <a:solidFill>
                    <a:srgbClr val="000000"/>
                  </a:solidFill>
                </a:uFill>
                <a:latin typeface="Calibri"/>
                <a:cs typeface="Calibri"/>
              </a:rPr>
              <a:t>expression</a:t>
            </a:r>
            <a:r>
              <a:rPr sz="3000" b="1" i="1" u="sng" spc="-35" dirty="0">
                <a:uFill>
                  <a:solidFill>
                    <a:srgbClr val="000000"/>
                  </a:solidFill>
                </a:uFill>
                <a:latin typeface="Calibri"/>
                <a:cs typeface="Calibri"/>
              </a:rPr>
              <a:t> </a:t>
            </a:r>
            <a:r>
              <a:rPr sz="3000" b="1" i="1" u="sng" dirty="0">
                <a:uFill>
                  <a:solidFill>
                    <a:srgbClr val="000000"/>
                  </a:solidFill>
                </a:uFill>
                <a:latin typeface="Calibri"/>
                <a:cs typeface="Calibri"/>
              </a:rPr>
              <a:t>‘personal</a:t>
            </a:r>
            <a:r>
              <a:rPr sz="3000" b="1" i="1" u="sng" spc="-25" dirty="0">
                <a:uFill>
                  <a:solidFill>
                    <a:srgbClr val="000000"/>
                  </a:solidFill>
                </a:uFill>
                <a:latin typeface="Calibri"/>
                <a:cs typeface="Calibri"/>
              </a:rPr>
              <a:t> </a:t>
            </a:r>
            <a:r>
              <a:rPr sz="3000" b="1" i="1" u="sng" dirty="0">
                <a:uFill>
                  <a:solidFill>
                    <a:srgbClr val="000000"/>
                  </a:solidFill>
                </a:uFill>
                <a:latin typeface="Calibri"/>
                <a:cs typeface="Calibri"/>
              </a:rPr>
              <a:t>liberty’</a:t>
            </a:r>
            <a:r>
              <a:rPr sz="3000" b="1" i="1" u="sng" spc="-55" dirty="0">
                <a:uFill>
                  <a:solidFill>
                    <a:srgbClr val="000000"/>
                  </a:solidFill>
                </a:uFill>
                <a:latin typeface="Calibri"/>
                <a:cs typeface="Calibri"/>
              </a:rPr>
              <a:t> </a:t>
            </a:r>
            <a:r>
              <a:rPr sz="3000" b="1" i="1" u="sng" dirty="0">
                <a:uFill>
                  <a:solidFill>
                    <a:srgbClr val="000000"/>
                  </a:solidFill>
                </a:uFill>
                <a:latin typeface="Calibri"/>
                <a:cs typeface="Calibri"/>
              </a:rPr>
              <a:t>in</a:t>
            </a:r>
            <a:r>
              <a:rPr sz="3000" b="1" i="1" u="sng" spc="-40" dirty="0">
                <a:uFill>
                  <a:solidFill>
                    <a:srgbClr val="000000"/>
                  </a:solidFill>
                </a:uFill>
                <a:latin typeface="Calibri"/>
                <a:cs typeface="Calibri"/>
              </a:rPr>
              <a:t> </a:t>
            </a:r>
            <a:r>
              <a:rPr sz="3000" b="1" i="1" u="sng" dirty="0">
                <a:uFill>
                  <a:solidFill>
                    <a:srgbClr val="000000"/>
                  </a:solidFill>
                </a:uFill>
                <a:latin typeface="Calibri"/>
                <a:cs typeface="Calibri"/>
              </a:rPr>
              <a:t>Article</a:t>
            </a:r>
            <a:r>
              <a:rPr sz="3000" b="1" i="1" u="sng" spc="-35" dirty="0">
                <a:uFill>
                  <a:solidFill>
                    <a:srgbClr val="000000"/>
                  </a:solidFill>
                </a:uFill>
                <a:latin typeface="Calibri"/>
                <a:cs typeface="Calibri"/>
              </a:rPr>
              <a:t> </a:t>
            </a:r>
            <a:r>
              <a:rPr sz="3000" b="1" i="1" u="sng" dirty="0">
                <a:uFill>
                  <a:solidFill>
                    <a:srgbClr val="000000"/>
                  </a:solidFill>
                </a:uFill>
                <a:latin typeface="Calibri"/>
                <a:cs typeface="Calibri"/>
              </a:rPr>
              <a:t>21</a:t>
            </a:r>
            <a:r>
              <a:rPr sz="3000" b="1" i="1" u="sng" spc="-40" dirty="0">
                <a:uFill>
                  <a:solidFill>
                    <a:srgbClr val="000000"/>
                  </a:solidFill>
                </a:uFill>
                <a:latin typeface="Calibri"/>
                <a:cs typeface="Calibri"/>
              </a:rPr>
              <a:t> </a:t>
            </a:r>
            <a:r>
              <a:rPr sz="3000" b="1" i="1" u="sng" dirty="0">
                <a:uFill>
                  <a:solidFill>
                    <a:srgbClr val="000000"/>
                  </a:solidFill>
                </a:uFill>
                <a:latin typeface="Calibri"/>
                <a:cs typeface="Calibri"/>
              </a:rPr>
              <a:t>is</a:t>
            </a:r>
            <a:r>
              <a:rPr sz="3000" b="1" i="1" u="sng" spc="-40" dirty="0">
                <a:uFill>
                  <a:solidFill>
                    <a:srgbClr val="000000"/>
                  </a:solidFill>
                </a:uFill>
                <a:latin typeface="Calibri"/>
                <a:cs typeface="Calibri"/>
              </a:rPr>
              <a:t> </a:t>
            </a:r>
            <a:r>
              <a:rPr sz="3000" b="1" i="1" u="sng" spc="-25" dirty="0">
                <a:uFill>
                  <a:solidFill>
                    <a:srgbClr val="000000"/>
                  </a:solidFill>
                </a:uFill>
                <a:latin typeface="Calibri"/>
                <a:cs typeface="Calibri"/>
              </a:rPr>
              <a:t>of</a:t>
            </a:r>
            <a:r>
              <a:rPr sz="3000" b="1" i="1" spc="-25" dirty="0">
                <a:latin typeface="Calibri"/>
                <a:cs typeface="Calibri"/>
              </a:rPr>
              <a:t> </a:t>
            </a:r>
            <a:r>
              <a:rPr sz="3000" b="1" i="1" u="sng" dirty="0">
                <a:uFill>
                  <a:solidFill>
                    <a:srgbClr val="000000"/>
                  </a:solidFill>
                </a:uFill>
                <a:latin typeface="Calibri"/>
                <a:cs typeface="Calibri"/>
              </a:rPr>
              <a:t>widest</a:t>
            </a:r>
            <a:r>
              <a:rPr sz="3000" b="1" i="1" u="sng" spc="-75" dirty="0">
                <a:uFill>
                  <a:solidFill>
                    <a:srgbClr val="000000"/>
                  </a:solidFill>
                </a:uFill>
                <a:latin typeface="Calibri"/>
                <a:cs typeface="Calibri"/>
              </a:rPr>
              <a:t> </a:t>
            </a:r>
            <a:r>
              <a:rPr sz="3000" b="1" i="1" u="sng" dirty="0">
                <a:uFill>
                  <a:solidFill>
                    <a:srgbClr val="000000"/>
                  </a:solidFill>
                </a:uFill>
                <a:latin typeface="Calibri"/>
                <a:cs typeface="Calibri"/>
              </a:rPr>
              <a:t>amplitude</a:t>
            </a:r>
            <a:r>
              <a:rPr sz="3000" b="1" i="1" u="sng" spc="-50" dirty="0">
                <a:uFill>
                  <a:solidFill>
                    <a:srgbClr val="000000"/>
                  </a:solidFill>
                </a:uFill>
                <a:latin typeface="Calibri"/>
                <a:cs typeface="Calibri"/>
              </a:rPr>
              <a:t> </a:t>
            </a:r>
            <a:r>
              <a:rPr sz="3000" b="1" i="1" u="sng" dirty="0">
                <a:uFill>
                  <a:solidFill>
                    <a:srgbClr val="000000"/>
                  </a:solidFill>
                </a:uFill>
                <a:latin typeface="Calibri"/>
                <a:cs typeface="Calibri"/>
              </a:rPr>
              <a:t>and</a:t>
            </a:r>
            <a:r>
              <a:rPr sz="3000" b="1" i="1" u="sng" spc="-65" dirty="0">
                <a:uFill>
                  <a:solidFill>
                    <a:srgbClr val="000000"/>
                  </a:solidFill>
                </a:uFill>
                <a:latin typeface="Calibri"/>
                <a:cs typeface="Calibri"/>
              </a:rPr>
              <a:t> </a:t>
            </a:r>
            <a:r>
              <a:rPr sz="3000" b="1" i="1" u="sng" dirty="0">
                <a:uFill>
                  <a:solidFill>
                    <a:srgbClr val="000000"/>
                  </a:solidFill>
                </a:uFill>
                <a:latin typeface="Calibri"/>
                <a:cs typeface="Calibri"/>
              </a:rPr>
              <a:t>it</a:t>
            </a:r>
            <a:r>
              <a:rPr sz="3000" b="1" i="1" u="sng" spc="-80" dirty="0">
                <a:uFill>
                  <a:solidFill>
                    <a:srgbClr val="000000"/>
                  </a:solidFill>
                </a:uFill>
                <a:latin typeface="Calibri"/>
                <a:cs typeface="Calibri"/>
              </a:rPr>
              <a:t> </a:t>
            </a:r>
            <a:r>
              <a:rPr sz="3000" b="1" i="1" u="sng" dirty="0">
                <a:uFill>
                  <a:solidFill>
                    <a:srgbClr val="000000"/>
                  </a:solidFill>
                </a:uFill>
                <a:latin typeface="Calibri"/>
                <a:cs typeface="Calibri"/>
              </a:rPr>
              <a:t>covers</a:t>
            </a:r>
            <a:r>
              <a:rPr sz="3000" b="1" i="1" u="sng" spc="-65" dirty="0">
                <a:uFill>
                  <a:solidFill>
                    <a:srgbClr val="000000"/>
                  </a:solidFill>
                </a:uFill>
                <a:latin typeface="Calibri"/>
                <a:cs typeface="Calibri"/>
              </a:rPr>
              <a:t> </a:t>
            </a:r>
            <a:r>
              <a:rPr sz="3000" b="1" i="1" u="sng" dirty="0">
                <a:uFill>
                  <a:solidFill>
                    <a:srgbClr val="000000"/>
                  </a:solidFill>
                </a:uFill>
                <a:latin typeface="Calibri"/>
                <a:cs typeface="Calibri"/>
              </a:rPr>
              <a:t>a</a:t>
            </a:r>
            <a:r>
              <a:rPr sz="3000" b="1" i="1" u="sng" spc="-70" dirty="0">
                <a:uFill>
                  <a:solidFill>
                    <a:srgbClr val="000000"/>
                  </a:solidFill>
                </a:uFill>
                <a:latin typeface="Calibri"/>
                <a:cs typeface="Calibri"/>
              </a:rPr>
              <a:t> </a:t>
            </a:r>
            <a:r>
              <a:rPr sz="3000" b="1" i="1" u="sng" dirty="0">
                <a:uFill>
                  <a:solidFill>
                    <a:srgbClr val="000000"/>
                  </a:solidFill>
                </a:uFill>
                <a:latin typeface="Calibri"/>
                <a:cs typeface="Calibri"/>
              </a:rPr>
              <a:t>variety</a:t>
            </a:r>
            <a:r>
              <a:rPr sz="3000" b="1" i="1" u="sng" spc="-65" dirty="0">
                <a:uFill>
                  <a:solidFill>
                    <a:srgbClr val="000000"/>
                  </a:solidFill>
                </a:uFill>
                <a:latin typeface="Calibri"/>
                <a:cs typeface="Calibri"/>
              </a:rPr>
              <a:t> </a:t>
            </a:r>
            <a:r>
              <a:rPr sz="3000" b="1" i="1" u="sng" dirty="0">
                <a:uFill>
                  <a:solidFill>
                    <a:srgbClr val="000000"/>
                  </a:solidFill>
                </a:uFill>
                <a:latin typeface="Calibri"/>
                <a:cs typeface="Calibri"/>
              </a:rPr>
              <a:t>of</a:t>
            </a:r>
            <a:r>
              <a:rPr sz="3000" b="1" i="1" u="sng" spc="-70" dirty="0">
                <a:uFill>
                  <a:solidFill>
                    <a:srgbClr val="000000"/>
                  </a:solidFill>
                </a:uFill>
                <a:latin typeface="Calibri"/>
                <a:cs typeface="Calibri"/>
              </a:rPr>
              <a:t> </a:t>
            </a:r>
            <a:r>
              <a:rPr sz="3000" b="1" i="1" u="sng" spc="-10" dirty="0">
                <a:uFill>
                  <a:solidFill>
                    <a:srgbClr val="000000"/>
                  </a:solidFill>
                </a:uFill>
                <a:latin typeface="Calibri"/>
                <a:cs typeface="Calibri"/>
              </a:rPr>
              <a:t>rights</a:t>
            </a:r>
            <a:r>
              <a:rPr sz="3000" b="1" i="1" spc="-10" dirty="0">
                <a:latin typeface="Calibri"/>
                <a:cs typeface="Calibri"/>
              </a:rPr>
              <a:t> </a:t>
            </a:r>
            <a:r>
              <a:rPr sz="3000" b="1" i="1" u="sng" dirty="0">
                <a:uFill>
                  <a:solidFill>
                    <a:srgbClr val="000000"/>
                  </a:solidFill>
                </a:uFill>
                <a:latin typeface="Calibri"/>
                <a:cs typeface="Calibri"/>
              </a:rPr>
              <a:t>which</a:t>
            </a:r>
            <a:r>
              <a:rPr sz="3000" b="1" i="1" u="sng" spc="-55" dirty="0">
                <a:uFill>
                  <a:solidFill>
                    <a:srgbClr val="000000"/>
                  </a:solidFill>
                </a:uFill>
                <a:latin typeface="Calibri"/>
                <a:cs typeface="Calibri"/>
              </a:rPr>
              <a:t> </a:t>
            </a:r>
            <a:r>
              <a:rPr sz="3000" b="1" i="1" u="sng" dirty="0">
                <a:uFill>
                  <a:solidFill>
                    <a:srgbClr val="000000"/>
                  </a:solidFill>
                </a:uFill>
                <a:latin typeface="Calibri"/>
                <a:cs typeface="Calibri"/>
              </a:rPr>
              <a:t>go</a:t>
            </a:r>
            <a:r>
              <a:rPr sz="3000" b="1" i="1" u="sng" spc="-65" dirty="0">
                <a:uFill>
                  <a:solidFill>
                    <a:srgbClr val="000000"/>
                  </a:solidFill>
                </a:uFill>
                <a:latin typeface="Calibri"/>
                <a:cs typeface="Calibri"/>
              </a:rPr>
              <a:t> </a:t>
            </a:r>
            <a:r>
              <a:rPr sz="3000" b="1" i="1" u="sng" dirty="0">
                <a:uFill>
                  <a:solidFill>
                    <a:srgbClr val="000000"/>
                  </a:solidFill>
                </a:uFill>
                <a:latin typeface="Calibri"/>
                <a:cs typeface="Calibri"/>
              </a:rPr>
              <a:t>to</a:t>
            </a:r>
            <a:r>
              <a:rPr sz="3000" b="1" i="1" u="sng" spc="-70" dirty="0">
                <a:uFill>
                  <a:solidFill>
                    <a:srgbClr val="000000"/>
                  </a:solidFill>
                </a:uFill>
                <a:latin typeface="Calibri"/>
                <a:cs typeface="Calibri"/>
              </a:rPr>
              <a:t> </a:t>
            </a:r>
            <a:r>
              <a:rPr sz="3000" b="1" i="1" u="sng" spc="-10" dirty="0">
                <a:uFill>
                  <a:solidFill>
                    <a:srgbClr val="000000"/>
                  </a:solidFill>
                </a:uFill>
                <a:latin typeface="Calibri"/>
                <a:cs typeface="Calibri"/>
              </a:rPr>
              <a:t>constitute</a:t>
            </a:r>
            <a:r>
              <a:rPr sz="3000" b="1" i="1" u="sng" spc="-65" dirty="0">
                <a:uFill>
                  <a:solidFill>
                    <a:srgbClr val="000000"/>
                  </a:solidFill>
                </a:uFill>
                <a:latin typeface="Calibri"/>
                <a:cs typeface="Calibri"/>
              </a:rPr>
              <a:t> </a:t>
            </a:r>
            <a:r>
              <a:rPr sz="3000" b="1" i="1" u="sng" dirty="0">
                <a:uFill>
                  <a:solidFill>
                    <a:srgbClr val="000000"/>
                  </a:solidFill>
                </a:uFill>
                <a:latin typeface="Calibri"/>
                <a:cs typeface="Calibri"/>
              </a:rPr>
              <a:t>the</a:t>
            </a:r>
            <a:r>
              <a:rPr sz="3000" b="1" i="1" u="sng" spc="-80" dirty="0">
                <a:uFill>
                  <a:solidFill>
                    <a:srgbClr val="000000"/>
                  </a:solidFill>
                </a:uFill>
                <a:latin typeface="Calibri"/>
                <a:cs typeface="Calibri"/>
              </a:rPr>
              <a:t> </a:t>
            </a:r>
            <a:r>
              <a:rPr sz="3000" b="1" i="1" u="sng" dirty="0">
                <a:uFill>
                  <a:solidFill>
                    <a:srgbClr val="000000"/>
                  </a:solidFill>
                </a:uFill>
                <a:latin typeface="Calibri"/>
                <a:cs typeface="Calibri"/>
              </a:rPr>
              <a:t>personal</a:t>
            </a:r>
            <a:r>
              <a:rPr sz="3000" b="1" i="1" u="sng" spc="-45" dirty="0">
                <a:uFill>
                  <a:solidFill>
                    <a:srgbClr val="000000"/>
                  </a:solidFill>
                </a:uFill>
                <a:latin typeface="Calibri"/>
                <a:cs typeface="Calibri"/>
              </a:rPr>
              <a:t> </a:t>
            </a:r>
            <a:r>
              <a:rPr sz="3000" b="1" i="1" u="sng" dirty="0">
                <a:uFill>
                  <a:solidFill>
                    <a:srgbClr val="000000"/>
                  </a:solidFill>
                </a:uFill>
                <a:latin typeface="Calibri"/>
                <a:cs typeface="Calibri"/>
              </a:rPr>
              <a:t>liberty</a:t>
            </a:r>
            <a:r>
              <a:rPr sz="3000" b="1" i="1" u="sng" spc="-70" dirty="0">
                <a:uFill>
                  <a:solidFill>
                    <a:srgbClr val="000000"/>
                  </a:solidFill>
                </a:uFill>
                <a:latin typeface="Calibri"/>
                <a:cs typeface="Calibri"/>
              </a:rPr>
              <a:t> </a:t>
            </a:r>
            <a:r>
              <a:rPr sz="3000" b="1" i="1" u="sng" dirty="0">
                <a:uFill>
                  <a:solidFill>
                    <a:srgbClr val="000000"/>
                  </a:solidFill>
                </a:uFill>
                <a:latin typeface="Calibri"/>
                <a:cs typeface="Calibri"/>
              </a:rPr>
              <a:t>of</a:t>
            </a:r>
            <a:r>
              <a:rPr sz="3000" b="1" i="1" u="sng" spc="-75" dirty="0">
                <a:uFill>
                  <a:solidFill>
                    <a:srgbClr val="000000"/>
                  </a:solidFill>
                </a:uFill>
                <a:latin typeface="Calibri"/>
                <a:cs typeface="Calibri"/>
              </a:rPr>
              <a:t> </a:t>
            </a:r>
            <a:r>
              <a:rPr sz="3000" b="1" i="1" u="sng" dirty="0">
                <a:uFill>
                  <a:solidFill>
                    <a:srgbClr val="000000"/>
                  </a:solidFill>
                </a:uFill>
                <a:latin typeface="Calibri"/>
                <a:cs typeface="Calibri"/>
              </a:rPr>
              <a:t>man</a:t>
            </a:r>
            <a:r>
              <a:rPr sz="3000" b="1" i="1" u="sng" spc="-65" dirty="0">
                <a:uFill>
                  <a:solidFill>
                    <a:srgbClr val="000000"/>
                  </a:solidFill>
                </a:uFill>
                <a:latin typeface="Calibri"/>
                <a:cs typeface="Calibri"/>
              </a:rPr>
              <a:t> </a:t>
            </a:r>
            <a:r>
              <a:rPr sz="3000" b="1" i="1" u="sng" spc="-25" dirty="0">
                <a:uFill>
                  <a:solidFill>
                    <a:srgbClr val="000000"/>
                  </a:solidFill>
                </a:uFill>
                <a:latin typeface="Calibri"/>
                <a:cs typeface="Calibri"/>
              </a:rPr>
              <a:t>and</a:t>
            </a:r>
            <a:r>
              <a:rPr sz="3000" b="1" i="1" spc="-25" dirty="0">
                <a:latin typeface="Calibri"/>
                <a:cs typeface="Calibri"/>
              </a:rPr>
              <a:t> </a:t>
            </a:r>
            <a:r>
              <a:rPr sz="3000" b="1" i="1" u="sng" dirty="0">
                <a:uFill>
                  <a:solidFill>
                    <a:srgbClr val="000000"/>
                  </a:solidFill>
                </a:uFill>
                <a:latin typeface="Calibri"/>
                <a:cs typeface="Calibri"/>
              </a:rPr>
              <a:t>some</a:t>
            </a:r>
            <a:r>
              <a:rPr sz="3000" b="1" i="1" u="sng" spc="-70" dirty="0">
                <a:uFill>
                  <a:solidFill>
                    <a:srgbClr val="000000"/>
                  </a:solidFill>
                </a:uFill>
                <a:latin typeface="Calibri"/>
                <a:cs typeface="Calibri"/>
              </a:rPr>
              <a:t> </a:t>
            </a:r>
            <a:r>
              <a:rPr sz="3000" b="1" i="1" u="sng" dirty="0">
                <a:uFill>
                  <a:solidFill>
                    <a:srgbClr val="000000"/>
                  </a:solidFill>
                </a:uFill>
                <a:latin typeface="Calibri"/>
                <a:cs typeface="Calibri"/>
              </a:rPr>
              <a:t>of</a:t>
            </a:r>
            <a:r>
              <a:rPr sz="3000" b="1" i="1" u="sng" spc="-70" dirty="0">
                <a:uFill>
                  <a:solidFill>
                    <a:srgbClr val="000000"/>
                  </a:solidFill>
                </a:uFill>
                <a:latin typeface="Calibri"/>
                <a:cs typeface="Calibri"/>
              </a:rPr>
              <a:t> </a:t>
            </a:r>
            <a:r>
              <a:rPr sz="3000" b="1" i="1" u="sng" dirty="0">
                <a:uFill>
                  <a:solidFill>
                    <a:srgbClr val="000000"/>
                  </a:solidFill>
                </a:uFill>
                <a:latin typeface="Calibri"/>
                <a:cs typeface="Calibri"/>
              </a:rPr>
              <a:t>them</a:t>
            </a:r>
            <a:r>
              <a:rPr sz="3000" b="1" i="1" u="sng" spc="-65" dirty="0">
                <a:uFill>
                  <a:solidFill>
                    <a:srgbClr val="000000"/>
                  </a:solidFill>
                </a:uFill>
                <a:latin typeface="Calibri"/>
                <a:cs typeface="Calibri"/>
              </a:rPr>
              <a:t> </a:t>
            </a:r>
            <a:r>
              <a:rPr sz="3000" b="1" i="1" u="sng" dirty="0">
                <a:uFill>
                  <a:solidFill>
                    <a:srgbClr val="000000"/>
                  </a:solidFill>
                </a:uFill>
                <a:latin typeface="Calibri"/>
                <a:cs typeface="Calibri"/>
              </a:rPr>
              <a:t>have</a:t>
            </a:r>
            <a:r>
              <a:rPr sz="3000" b="1" i="1" u="sng" spc="-55" dirty="0">
                <a:uFill>
                  <a:solidFill>
                    <a:srgbClr val="000000"/>
                  </a:solidFill>
                </a:uFill>
                <a:latin typeface="Calibri"/>
                <a:cs typeface="Calibri"/>
              </a:rPr>
              <a:t> </a:t>
            </a:r>
            <a:r>
              <a:rPr sz="3000" b="1" i="1" u="sng" dirty="0">
                <a:uFill>
                  <a:solidFill>
                    <a:srgbClr val="000000"/>
                  </a:solidFill>
                </a:uFill>
                <a:latin typeface="Calibri"/>
                <a:cs typeface="Calibri"/>
              </a:rPr>
              <a:t>raised</a:t>
            </a:r>
            <a:r>
              <a:rPr sz="3000" b="1" i="1" u="sng" spc="-65" dirty="0">
                <a:uFill>
                  <a:solidFill>
                    <a:srgbClr val="000000"/>
                  </a:solidFill>
                </a:uFill>
                <a:latin typeface="Calibri"/>
                <a:cs typeface="Calibri"/>
              </a:rPr>
              <a:t> </a:t>
            </a:r>
            <a:r>
              <a:rPr sz="3000" b="1" i="1" u="sng" dirty="0">
                <a:uFill>
                  <a:solidFill>
                    <a:srgbClr val="000000"/>
                  </a:solidFill>
                </a:uFill>
                <a:latin typeface="Calibri"/>
                <a:cs typeface="Calibri"/>
              </a:rPr>
              <a:t>to</a:t>
            </a:r>
            <a:r>
              <a:rPr sz="3000" b="1" i="1" u="sng" spc="-70" dirty="0">
                <a:uFill>
                  <a:solidFill>
                    <a:srgbClr val="000000"/>
                  </a:solidFill>
                </a:uFill>
                <a:latin typeface="Calibri"/>
                <a:cs typeface="Calibri"/>
              </a:rPr>
              <a:t> </a:t>
            </a:r>
            <a:r>
              <a:rPr sz="3000" b="1" i="1" u="sng" dirty="0">
                <a:uFill>
                  <a:solidFill>
                    <a:srgbClr val="000000"/>
                  </a:solidFill>
                </a:uFill>
                <a:latin typeface="Calibri"/>
                <a:cs typeface="Calibri"/>
              </a:rPr>
              <a:t>the</a:t>
            </a:r>
            <a:r>
              <a:rPr sz="3000" b="1" i="1" u="sng" spc="-65" dirty="0">
                <a:uFill>
                  <a:solidFill>
                    <a:srgbClr val="000000"/>
                  </a:solidFill>
                </a:uFill>
                <a:latin typeface="Calibri"/>
                <a:cs typeface="Calibri"/>
              </a:rPr>
              <a:t> </a:t>
            </a:r>
            <a:r>
              <a:rPr sz="3000" b="1" i="1" u="sng" dirty="0">
                <a:uFill>
                  <a:solidFill>
                    <a:srgbClr val="000000"/>
                  </a:solidFill>
                </a:uFill>
                <a:latin typeface="Calibri"/>
                <a:cs typeface="Calibri"/>
              </a:rPr>
              <a:t>status</a:t>
            </a:r>
            <a:r>
              <a:rPr sz="3000" b="1" i="1" u="sng" spc="-75" dirty="0">
                <a:uFill>
                  <a:solidFill>
                    <a:srgbClr val="000000"/>
                  </a:solidFill>
                </a:uFill>
                <a:latin typeface="Calibri"/>
                <a:cs typeface="Calibri"/>
              </a:rPr>
              <a:t> </a:t>
            </a:r>
            <a:r>
              <a:rPr sz="3000" b="1" i="1" u="sng" dirty="0">
                <a:uFill>
                  <a:solidFill>
                    <a:srgbClr val="000000"/>
                  </a:solidFill>
                </a:uFill>
                <a:latin typeface="Calibri"/>
                <a:cs typeface="Calibri"/>
              </a:rPr>
              <a:t>of</a:t>
            </a:r>
            <a:r>
              <a:rPr sz="3000" b="1" i="1" u="sng" spc="-65" dirty="0">
                <a:uFill>
                  <a:solidFill>
                    <a:srgbClr val="000000"/>
                  </a:solidFill>
                </a:uFill>
                <a:latin typeface="Calibri"/>
                <a:cs typeface="Calibri"/>
              </a:rPr>
              <a:t> </a:t>
            </a:r>
            <a:r>
              <a:rPr sz="3000" b="1" i="1" u="sng" spc="-10" dirty="0">
                <a:uFill>
                  <a:solidFill>
                    <a:srgbClr val="000000"/>
                  </a:solidFill>
                </a:uFill>
                <a:latin typeface="Calibri"/>
                <a:cs typeface="Calibri"/>
              </a:rPr>
              <a:t>distinct</a:t>
            </a:r>
            <a:r>
              <a:rPr sz="3000" b="1" i="1" spc="-10" dirty="0">
                <a:latin typeface="Calibri"/>
                <a:cs typeface="Calibri"/>
              </a:rPr>
              <a:t> </a:t>
            </a:r>
            <a:r>
              <a:rPr sz="3000" b="1" i="1" u="sng" spc="-10" dirty="0">
                <a:uFill>
                  <a:solidFill>
                    <a:srgbClr val="000000"/>
                  </a:solidFill>
                </a:uFill>
                <a:latin typeface="Calibri"/>
                <a:cs typeface="Calibri"/>
              </a:rPr>
              <a:t>fundamental</a:t>
            </a:r>
            <a:r>
              <a:rPr sz="3000" b="1" i="1" u="sng" spc="-120" dirty="0">
                <a:uFill>
                  <a:solidFill>
                    <a:srgbClr val="000000"/>
                  </a:solidFill>
                </a:uFill>
                <a:latin typeface="Calibri"/>
                <a:cs typeface="Calibri"/>
              </a:rPr>
              <a:t> </a:t>
            </a:r>
            <a:r>
              <a:rPr sz="3000" b="1" i="1" u="sng" spc="-10" dirty="0">
                <a:uFill>
                  <a:solidFill>
                    <a:srgbClr val="000000"/>
                  </a:solidFill>
                </a:uFill>
                <a:latin typeface="Calibri"/>
                <a:cs typeface="Calibri"/>
              </a:rPr>
              <a:t>rights.”</a:t>
            </a:r>
            <a:endParaRPr sz="3000">
              <a:latin typeface="Calibri"/>
              <a:cs typeface="Calibri"/>
            </a:endParaRPr>
          </a:p>
          <a:p>
            <a:pPr marL="355600" marR="170180" indent="-342900">
              <a:lnSpc>
                <a:spcPct val="90000"/>
              </a:lnSpc>
              <a:spcBef>
                <a:spcPts val="720"/>
              </a:spcBef>
              <a:buFont typeface="Arial MT"/>
              <a:buChar char="•"/>
              <a:tabLst>
                <a:tab pos="355600" algn="l"/>
                <a:tab pos="2289175" algn="l"/>
              </a:tabLst>
            </a:pPr>
            <a:r>
              <a:rPr sz="3000" dirty="0">
                <a:latin typeface="Calibri"/>
                <a:cs typeface="Calibri"/>
              </a:rPr>
              <a:t>The</a:t>
            </a:r>
            <a:r>
              <a:rPr sz="3000" spc="-80" dirty="0">
                <a:latin typeface="Calibri"/>
                <a:cs typeface="Calibri"/>
              </a:rPr>
              <a:t> </a:t>
            </a:r>
            <a:r>
              <a:rPr sz="3000" dirty="0">
                <a:latin typeface="Calibri"/>
                <a:cs typeface="Calibri"/>
              </a:rPr>
              <a:t>Court</a:t>
            </a:r>
            <a:r>
              <a:rPr sz="3000" spc="-65" dirty="0">
                <a:latin typeface="Calibri"/>
                <a:cs typeface="Calibri"/>
              </a:rPr>
              <a:t> </a:t>
            </a:r>
            <a:r>
              <a:rPr sz="3000" dirty="0">
                <a:latin typeface="Calibri"/>
                <a:cs typeface="Calibri"/>
              </a:rPr>
              <a:t>lays</a:t>
            </a:r>
            <a:r>
              <a:rPr sz="3000" spc="-60" dirty="0">
                <a:latin typeface="Calibri"/>
                <a:cs typeface="Calibri"/>
              </a:rPr>
              <a:t> </a:t>
            </a:r>
            <a:r>
              <a:rPr sz="3000" dirty="0">
                <a:latin typeface="Calibri"/>
                <a:cs typeface="Calibri"/>
              </a:rPr>
              <a:t>down</a:t>
            </a:r>
            <a:r>
              <a:rPr sz="3000" spc="-65" dirty="0">
                <a:latin typeface="Calibri"/>
                <a:cs typeface="Calibri"/>
              </a:rPr>
              <a:t> </a:t>
            </a:r>
            <a:r>
              <a:rPr sz="3000" dirty="0">
                <a:latin typeface="Calibri"/>
                <a:cs typeface="Calibri"/>
              </a:rPr>
              <a:t>great</a:t>
            </a:r>
            <a:r>
              <a:rPr sz="3000" spc="-80" dirty="0">
                <a:latin typeface="Calibri"/>
                <a:cs typeface="Calibri"/>
              </a:rPr>
              <a:t> </a:t>
            </a:r>
            <a:r>
              <a:rPr sz="3000" dirty="0">
                <a:latin typeface="Calibri"/>
                <a:cs typeface="Calibri"/>
              </a:rPr>
              <a:t>stress</a:t>
            </a:r>
            <a:r>
              <a:rPr sz="3000" spc="-70" dirty="0">
                <a:latin typeface="Calibri"/>
                <a:cs typeface="Calibri"/>
              </a:rPr>
              <a:t> </a:t>
            </a:r>
            <a:r>
              <a:rPr sz="3000" dirty="0">
                <a:latin typeface="Calibri"/>
                <a:cs typeface="Calibri"/>
              </a:rPr>
              <a:t>on</a:t>
            </a:r>
            <a:r>
              <a:rPr sz="3000" spc="-65" dirty="0">
                <a:latin typeface="Calibri"/>
                <a:cs typeface="Calibri"/>
              </a:rPr>
              <a:t> </a:t>
            </a:r>
            <a:r>
              <a:rPr sz="3000" dirty="0">
                <a:latin typeface="Calibri"/>
                <a:cs typeface="Calibri"/>
              </a:rPr>
              <a:t>the</a:t>
            </a:r>
            <a:r>
              <a:rPr sz="3000" spc="-80" dirty="0">
                <a:latin typeface="Calibri"/>
                <a:cs typeface="Calibri"/>
              </a:rPr>
              <a:t> </a:t>
            </a:r>
            <a:r>
              <a:rPr sz="3000" spc="-10" dirty="0">
                <a:latin typeface="Calibri"/>
                <a:cs typeface="Calibri"/>
              </a:rPr>
              <a:t>procedural safeguards.</a:t>
            </a:r>
            <a:r>
              <a:rPr sz="3000" dirty="0">
                <a:latin typeface="Calibri"/>
                <a:cs typeface="Calibri"/>
              </a:rPr>
              <a:t>	</a:t>
            </a:r>
            <a:r>
              <a:rPr sz="3000" b="1" i="1" u="sng" dirty="0">
                <a:uFill>
                  <a:solidFill>
                    <a:srgbClr val="000000"/>
                  </a:solidFill>
                </a:uFill>
                <a:latin typeface="Calibri"/>
                <a:cs typeface="Calibri"/>
              </a:rPr>
              <a:t>The</a:t>
            </a:r>
            <a:r>
              <a:rPr sz="3000" b="1" i="1" u="sng" spc="-105" dirty="0">
                <a:uFill>
                  <a:solidFill>
                    <a:srgbClr val="000000"/>
                  </a:solidFill>
                </a:uFill>
                <a:latin typeface="Calibri"/>
                <a:cs typeface="Calibri"/>
              </a:rPr>
              <a:t> </a:t>
            </a:r>
            <a:r>
              <a:rPr sz="3000" b="1" i="1" u="sng" dirty="0">
                <a:uFill>
                  <a:solidFill>
                    <a:srgbClr val="000000"/>
                  </a:solidFill>
                </a:uFill>
                <a:latin typeface="Calibri"/>
                <a:cs typeface="Calibri"/>
              </a:rPr>
              <a:t>procedure</a:t>
            </a:r>
            <a:r>
              <a:rPr sz="3000" b="1" i="1" u="sng" spc="-100" dirty="0">
                <a:uFill>
                  <a:solidFill>
                    <a:srgbClr val="000000"/>
                  </a:solidFill>
                </a:uFill>
                <a:latin typeface="Calibri"/>
                <a:cs typeface="Calibri"/>
              </a:rPr>
              <a:t> </a:t>
            </a:r>
            <a:r>
              <a:rPr sz="3000" b="1" i="1" u="sng" dirty="0">
                <a:uFill>
                  <a:solidFill>
                    <a:srgbClr val="000000"/>
                  </a:solidFill>
                </a:uFill>
                <a:latin typeface="Calibri"/>
                <a:cs typeface="Calibri"/>
              </a:rPr>
              <a:t>must</a:t>
            </a:r>
            <a:r>
              <a:rPr sz="3000" b="1" i="1" u="sng" spc="-100" dirty="0">
                <a:uFill>
                  <a:solidFill>
                    <a:srgbClr val="000000"/>
                  </a:solidFill>
                </a:uFill>
                <a:latin typeface="Calibri"/>
                <a:cs typeface="Calibri"/>
              </a:rPr>
              <a:t> </a:t>
            </a:r>
            <a:r>
              <a:rPr sz="3000" b="1" i="1" u="sng" dirty="0">
                <a:uFill>
                  <a:solidFill>
                    <a:srgbClr val="000000"/>
                  </a:solidFill>
                </a:uFill>
                <a:latin typeface="Calibri"/>
                <a:cs typeface="Calibri"/>
              </a:rPr>
              <a:t>satisfy</a:t>
            </a:r>
            <a:r>
              <a:rPr sz="3000" b="1" i="1" u="sng" spc="-100" dirty="0">
                <a:uFill>
                  <a:solidFill>
                    <a:srgbClr val="000000"/>
                  </a:solidFill>
                </a:uFill>
                <a:latin typeface="Calibri"/>
                <a:cs typeface="Calibri"/>
              </a:rPr>
              <a:t> </a:t>
            </a:r>
            <a:r>
              <a:rPr sz="3000" b="1" i="1" u="sng" spc="-25" dirty="0">
                <a:uFill>
                  <a:solidFill>
                    <a:srgbClr val="000000"/>
                  </a:solidFill>
                </a:uFill>
                <a:latin typeface="Calibri"/>
                <a:cs typeface="Calibri"/>
              </a:rPr>
              <a:t>the</a:t>
            </a:r>
            <a:r>
              <a:rPr sz="3000" b="1" i="1" spc="-25" dirty="0">
                <a:latin typeface="Calibri"/>
                <a:cs typeface="Calibri"/>
              </a:rPr>
              <a:t> </a:t>
            </a:r>
            <a:r>
              <a:rPr sz="3000" b="1" i="1" u="sng" spc="-10" dirty="0">
                <a:uFill>
                  <a:solidFill>
                    <a:srgbClr val="000000"/>
                  </a:solidFill>
                </a:uFill>
                <a:latin typeface="Calibri"/>
                <a:cs typeface="Calibri"/>
              </a:rPr>
              <a:t>requirement</a:t>
            </a:r>
            <a:r>
              <a:rPr sz="3000" b="1" i="1" u="sng" spc="-80" dirty="0">
                <a:uFill>
                  <a:solidFill>
                    <a:srgbClr val="000000"/>
                  </a:solidFill>
                </a:uFill>
                <a:latin typeface="Calibri"/>
                <a:cs typeface="Calibri"/>
              </a:rPr>
              <a:t> </a:t>
            </a:r>
            <a:r>
              <a:rPr sz="3000" b="1" i="1" u="sng" dirty="0">
                <a:uFill>
                  <a:solidFill>
                    <a:srgbClr val="000000"/>
                  </a:solidFill>
                </a:uFill>
                <a:latin typeface="Calibri"/>
                <a:cs typeface="Calibri"/>
              </a:rPr>
              <a:t>of</a:t>
            </a:r>
            <a:r>
              <a:rPr sz="3000" b="1" i="1" u="sng" spc="-75" dirty="0">
                <a:uFill>
                  <a:solidFill>
                    <a:srgbClr val="000000"/>
                  </a:solidFill>
                </a:uFill>
                <a:latin typeface="Calibri"/>
                <a:cs typeface="Calibri"/>
              </a:rPr>
              <a:t> </a:t>
            </a:r>
            <a:r>
              <a:rPr sz="3000" b="1" i="1" u="sng" dirty="0">
                <a:uFill>
                  <a:solidFill>
                    <a:srgbClr val="000000"/>
                  </a:solidFill>
                </a:uFill>
                <a:latin typeface="Calibri"/>
                <a:cs typeface="Calibri"/>
              </a:rPr>
              <a:t>natural</a:t>
            </a:r>
            <a:r>
              <a:rPr sz="3000" b="1" i="1" u="sng" spc="-70" dirty="0">
                <a:uFill>
                  <a:solidFill>
                    <a:srgbClr val="000000"/>
                  </a:solidFill>
                </a:uFill>
                <a:latin typeface="Calibri"/>
                <a:cs typeface="Calibri"/>
              </a:rPr>
              <a:t> </a:t>
            </a:r>
            <a:r>
              <a:rPr sz="3000" b="1" i="1" u="sng" dirty="0">
                <a:uFill>
                  <a:solidFill>
                    <a:srgbClr val="000000"/>
                  </a:solidFill>
                </a:uFill>
                <a:latin typeface="Calibri"/>
                <a:cs typeface="Calibri"/>
              </a:rPr>
              <a:t>justice,</a:t>
            </a:r>
            <a:r>
              <a:rPr sz="3000" b="1" i="1" u="sng" spc="-70" dirty="0">
                <a:uFill>
                  <a:solidFill>
                    <a:srgbClr val="000000"/>
                  </a:solidFill>
                </a:uFill>
                <a:latin typeface="Calibri"/>
                <a:cs typeface="Calibri"/>
              </a:rPr>
              <a:t> </a:t>
            </a:r>
            <a:r>
              <a:rPr sz="3000" b="1" i="1" u="sng" dirty="0">
                <a:uFill>
                  <a:solidFill>
                    <a:srgbClr val="000000"/>
                  </a:solidFill>
                </a:uFill>
                <a:latin typeface="Calibri"/>
                <a:cs typeface="Calibri"/>
              </a:rPr>
              <a:t>i.e.</a:t>
            </a:r>
            <a:r>
              <a:rPr sz="3000" b="1" i="1" u="sng" spc="-75" dirty="0">
                <a:uFill>
                  <a:solidFill>
                    <a:srgbClr val="000000"/>
                  </a:solidFill>
                </a:uFill>
                <a:latin typeface="Calibri"/>
                <a:cs typeface="Calibri"/>
              </a:rPr>
              <a:t> </a:t>
            </a:r>
            <a:r>
              <a:rPr sz="3000" b="1" i="1" u="sng" dirty="0">
                <a:uFill>
                  <a:solidFill>
                    <a:srgbClr val="000000"/>
                  </a:solidFill>
                </a:uFill>
                <a:latin typeface="Calibri"/>
                <a:cs typeface="Calibri"/>
              </a:rPr>
              <a:t>it</a:t>
            </a:r>
            <a:r>
              <a:rPr sz="3000" b="1" i="1" u="sng" spc="-80" dirty="0">
                <a:uFill>
                  <a:solidFill>
                    <a:srgbClr val="000000"/>
                  </a:solidFill>
                </a:uFill>
                <a:latin typeface="Calibri"/>
                <a:cs typeface="Calibri"/>
              </a:rPr>
              <a:t> </a:t>
            </a:r>
            <a:r>
              <a:rPr sz="3000" b="1" i="1" u="sng" dirty="0">
                <a:uFill>
                  <a:solidFill>
                    <a:srgbClr val="000000"/>
                  </a:solidFill>
                </a:uFill>
                <a:latin typeface="Calibri"/>
                <a:cs typeface="Calibri"/>
              </a:rPr>
              <a:t>must</a:t>
            </a:r>
            <a:r>
              <a:rPr sz="3000" b="1" i="1" u="sng" spc="-70" dirty="0">
                <a:uFill>
                  <a:solidFill>
                    <a:srgbClr val="000000"/>
                  </a:solidFill>
                </a:uFill>
                <a:latin typeface="Calibri"/>
                <a:cs typeface="Calibri"/>
              </a:rPr>
              <a:t> </a:t>
            </a:r>
            <a:r>
              <a:rPr sz="3000" b="1" i="1" u="sng" dirty="0">
                <a:uFill>
                  <a:solidFill>
                    <a:srgbClr val="000000"/>
                  </a:solidFill>
                </a:uFill>
                <a:latin typeface="Calibri"/>
                <a:cs typeface="Calibri"/>
              </a:rPr>
              <a:t>be</a:t>
            </a:r>
            <a:r>
              <a:rPr sz="3000" b="1" i="1" u="sng" spc="-75" dirty="0">
                <a:uFill>
                  <a:solidFill>
                    <a:srgbClr val="000000"/>
                  </a:solidFill>
                </a:uFill>
                <a:latin typeface="Calibri"/>
                <a:cs typeface="Calibri"/>
              </a:rPr>
              <a:t> </a:t>
            </a:r>
            <a:r>
              <a:rPr sz="3000" b="1" i="1" u="sng" dirty="0">
                <a:uFill>
                  <a:solidFill>
                    <a:srgbClr val="000000"/>
                  </a:solidFill>
                </a:uFill>
                <a:latin typeface="Calibri"/>
                <a:cs typeface="Calibri"/>
              </a:rPr>
              <a:t>just,</a:t>
            </a:r>
            <a:r>
              <a:rPr sz="3000" b="1" i="1" u="sng" spc="-75" dirty="0">
                <a:uFill>
                  <a:solidFill>
                    <a:srgbClr val="000000"/>
                  </a:solidFill>
                </a:uFill>
                <a:latin typeface="Calibri"/>
                <a:cs typeface="Calibri"/>
              </a:rPr>
              <a:t> </a:t>
            </a:r>
            <a:r>
              <a:rPr sz="3000" b="1" i="1" u="sng" spc="-20" dirty="0">
                <a:uFill>
                  <a:solidFill>
                    <a:srgbClr val="000000"/>
                  </a:solidFill>
                </a:uFill>
                <a:latin typeface="Calibri"/>
                <a:cs typeface="Calibri"/>
              </a:rPr>
              <a:t>fair</a:t>
            </a:r>
            <a:r>
              <a:rPr sz="3000" b="1" i="1" spc="-20" dirty="0">
                <a:latin typeface="Calibri"/>
                <a:cs typeface="Calibri"/>
              </a:rPr>
              <a:t> </a:t>
            </a:r>
            <a:r>
              <a:rPr sz="3000" b="1" i="1" u="sng" dirty="0">
                <a:uFill>
                  <a:solidFill>
                    <a:srgbClr val="000000"/>
                  </a:solidFill>
                </a:uFill>
                <a:latin typeface="Calibri"/>
                <a:cs typeface="Calibri"/>
              </a:rPr>
              <a:t>and</a:t>
            </a:r>
            <a:r>
              <a:rPr sz="3000" b="1" i="1" u="sng" spc="-45" dirty="0">
                <a:uFill>
                  <a:solidFill>
                    <a:srgbClr val="000000"/>
                  </a:solidFill>
                </a:uFill>
                <a:latin typeface="Calibri"/>
                <a:cs typeface="Calibri"/>
              </a:rPr>
              <a:t> </a:t>
            </a:r>
            <a:r>
              <a:rPr sz="3000" b="1" i="1" u="sng" spc="-10" dirty="0">
                <a:uFill>
                  <a:solidFill>
                    <a:srgbClr val="000000"/>
                  </a:solidFill>
                </a:uFill>
                <a:latin typeface="Calibri"/>
                <a:cs typeface="Calibri"/>
              </a:rPr>
              <a:t>reasonable.</a:t>
            </a:r>
            <a:endParaRPr sz="3000">
              <a:latin typeface="Calibri"/>
              <a:cs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4269" y="33908"/>
            <a:ext cx="9113520" cy="696595"/>
          </a:xfrm>
          <a:prstGeom prst="rect">
            <a:avLst/>
          </a:prstGeom>
        </p:spPr>
        <p:txBody>
          <a:bodyPr vert="horz" wrap="square" lIns="0" tIns="12700" rIns="0" bIns="0" rtlCol="0">
            <a:spAutoFit/>
          </a:bodyPr>
          <a:lstStyle/>
          <a:p>
            <a:pPr marL="12700">
              <a:lnSpc>
                <a:spcPct val="100000"/>
              </a:lnSpc>
              <a:spcBef>
                <a:spcPts val="100"/>
              </a:spcBef>
            </a:pPr>
            <a:r>
              <a:rPr sz="4400" b="1" dirty="0">
                <a:latin typeface="Calibri"/>
                <a:cs typeface="Calibri"/>
              </a:rPr>
              <a:t>Maneka</a:t>
            </a:r>
            <a:r>
              <a:rPr sz="4400" b="1" spc="-45" dirty="0">
                <a:latin typeface="Calibri"/>
                <a:cs typeface="Calibri"/>
              </a:rPr>
              <a:t> </a:t>
            </a:r>
            <a:r>
              <a:rPr sz="4400" b="1" dirty="0">
                <a:latin typeface="Calibri"/>
                <a:cs typeface="Calibri"/>
              </a:rPr>
              <a:t>Gandhi</a:t>
            </a:r>
            <a:r>
              <a:rPr sz="4400" b="1" spc="-65" dirty="0">
                <a:latin typeface="Calibri"/>
                <a:cs typeface="Calibri"/>
              </a:rPr>
              <a:t> </a:t>
            </a:r>
            <a:r>
              <a:rPr sz="4400" b="1" spc="-90" dirty="0">
                <a:latin typeface="Calibri"/>
                <a:cs typeface="Calibri"/>
              </a:rPr>
              <a:t>v.</a:t>
            </a:r>
            <a:r>
              <a:rPr sz="4400" b="1" spc="-45" dirty="0">
                <a:latin typeface="Calibri"/>
                <a:cs typeface="Calibri"/>
              </a:rPr>
              <a:t> </a:t>
            </a:r>
            <a:r>
              <a:rPr sz="4400" b="1" dirty="0">
                <a:latin typeface="Calibri"/>
                <a:cs typeface="Calibri"/>
              </a:rPr>
              <a:t>Union</a:t>
            </a:r>
            <a:r>
              <a:rPr sz="4400" b="1" spc="-60" dirty="0">
                <a:latin typeface="Calibri"/>
                <a:cs typeface="Calibri"/>
              </a:rPr>
              <a:t> </a:t>
            </a:r>
            <a:r>
              <a:rPr sz="4400" b="1" dirty="0">
                <a:latin typeface="Calibri"/>
                <a:cs typeface="Calibri"/>
              </a:rPr>
              <a:t>of</a:t>
            </a:r>
            <a:r>
              <a:rPr sz="4400" b="1" spc="-50" dirty="0">
                <a:latin typeface="Calibri"/>
                <a:cs typeface="Calibri"/>
              </a:rPr>
              <a:t> </a:t>
            </a:r>
            <a:r>
              <a:rPr sz="4400" b="1" spc="-10" dirty="0">
                <a:latin typeface="Calibri"/>
                <a:cs typeface="Calibri"/>
              </a:rPr>
              <a:t>India(1978)</a:t>
            </a:r>
            <a:endParaRPr sz="4400">
              <a:latin typeface="Calibri"/>
              <a:cs typeface="Calibri"/>
            </a:endParaRPr>
          </a:p>
        </p:txBody>
      </p:sp>
      <p:sp>
        <p:nvSpPr>
          <p:cNvPr id="3" name="object 3"/>
          <p:cNvSpPr txBox="1"/>
          <p:nvPr/>
        </p:nvSpPr>
        <p:spPr>
          <a:xfrm>
            <a:off x="78739" y="773938"/>
            <a:ext cx="8986520" cy="6034405"/>
          </a:xfrm>
          <a:prstGeom prst="rect">
            <a:avLst/>
          </a:prstGeom>
        </p:spPr>
        <p:txBody>
          <a:bodyPr vert="horz" wrap="square" lIns="0" tIns="94615" rIns="0" bIns="0" rtlCol="0">
            <a:spAutoFit/>
          </a:bodyPr>
          <a:lstStyle/>
          <a:p>
            <a:pPr marL="355600" marR="320675" indent="-342900">
              <a:lnSpc>
                <a:spcPct val="80000"/>
              </a:lnSpc>
              <a:spcBef>
                <a:spcPts val="745"/>
              </a:spcBef>
              <a:buFont typeface="Arial MT"/>
              <a:buChar char="•"/>
              <a:tabLst>
                <a:tab pos="355600" algn="l"/>
              </a:tabLst>
            </a:pPr>
            <a:r>
              <a:rPr sz="2700" dirty="0">
                <a:latin typeface="Calibri"/>
                <a:cs typeface="Calibri"/>
              </a:rPr>
              <a:t>The</a:t>
            </a:r>
            <a:r>
              <a:rPr sz="2700" spc="-40" dirty="0">
                <a:latin typeface="Calibri"/>
                <a:cs typeface="Calibri"/>
              </a:rPr>
              <a:t> </a:t>
            </a:r>
            <a:r>
              <a:rPr sz="2700" dirty="0">
                <a:latin typeface="Calibri"/>
                <a:cs typeface="Calibri"/>
              </a:rPr>
              <a:t>order</a:t>
            </a:r>
            <a:r>
              <a:rPr sz="2700" spc="-55" dirty="0">
                <a:latin typeface="Calibri"/>
                <a:cs typeface="Calibri"/>
              </a:rPr>
              <a:t> </a:t>
            </a:r>
            <a:r>
              <a:rPr sz="2700" dirty="0">
                <a:latin typeface="Calibri"/>
                <a:cs typeface="Calibri"/>
              </a:rPr>
              <a:t>withholding</a:t>
            </a:r>
            <a:r>
              <a:rPr sz="2700" spc="-55" dirty="0">
                <a:latin typeface="Calibri"/>
                <a:cs typeface="Calibri"/>
              </a:rPr>
              <a:t> </a:t>
            </a:r>
            <a:r>
              <a:rPr sz="2700" dirty="0">
                <a:latin typeface="Calibri"/>
                <a:cs typeface="Calibri"/>
              </a:rPr>
              <a:t>reasons</a:t>
            </a:r>
            <a:r>
              <a:rPr sz="2700" spc="-55" dirty="0">
                <a:latin typeface="Calibri"/>
                <a:cs typeface="Calibri"/>
              </a:rPr>
              <a:t> </a:t>
            </a:r>
            <a:r>
              <a:rPr sz="2700" dirty="0">
                <a:latin typeface="Calibri"/>
                <a:cs typeface="Calibri"/>
              </a:rPr>
              <a:t>for</a:t>
            </a:r>
            <a:r>
              <a:rPr sz="2700" spc="-35" dirty="0">
                <a:latin typeface="Calibri"/>
                <a:cs typeface="Calibri"/>
              </a:rPr>
              <a:t> </a:t>
            </a:r>
            <a:r>
              <a:rPr sz="2700" dirty="0">
                <a:latin typeface="Calibri"/>
                <a:cs typeface="Calibri"/>
              </a:rPr>
              <a:t>impounding</a:t>
            </a:r>
            <a:r>
              <a:rPr sz="2700" spc="-50" dirty="0">
                <a:latin typeface="Calibri"/>
                <a:cs typeface="Calibri"/>
              </a:rPr>
              <a:t> </a:t>
            </a:r>
            <a:r>
              <a:rPr sz="2700" dirty="0">
                <a:latin typeface="Calibri"/>
                <a:cs typeface="Calibri"/>
              </a:rPr>
              <a:t>the</a:t>
            </a:r>
            <a:r>
              <a:rPr sz="2700" spc="-55" dirty="0">
                <a:latin typeface="Calibri"/>
                <a:cs typeface="Calibri"/>
              </a:rPr>
              <a:t> </a:t>
            </a:r>
            <a:r>
              <a:rPr sz="2700" spc="-10" dirty="0">
                <a:latin typeface="Calibri"/>
                <a:cs typeface="Calibri"/>
              </a:rPr>
              <a:t>passport </a:t>
            </a:r>
            <a:r>
              <a:rPr sz="2700" dirty="0">
                <a:latin typeface="Calibri"/>
                <a:cs typeface="Calibri"/>
              </a:rPr>
              <a:t>was</a:t>
            </a:r>
            <a:r>
              <a:rPr sz="2700" spc="-50" dirty="0">
                <a:latin typeface="Calibri"/>
                <a:cs typeface="Calibri"/>
              </a:rPr>
              <a:t> </a:t>
            </a:r>
            <a:r>
              <a:rPr sz="2700" spc="-10" dirty="0">
                <a:latin typeface="Calibri"/>
                <a:cs typeface="Calibri"/>
              </a:rPr>
              <a:t>therefore</a:t>
            </a:r>
            <a:r>
              <a:rPr sz="2700" spc="-65" dirty="0">
                <a:latin typeface="Calibri"/>
                <a:cs typeface="Calibri"/>
              </a:rPr>
              <a:t> </a:t>
            </a:r>
            <a:r>
              <a:rPr sz="2700" dirty="0">
                <a:latin typeface="Calibri"/>
                <a:cs typeface="Calibri"/>
              </a:rPr>
              <a:t>not</a:t>
            </a:r>
            <a:r>
              <a:rPr sz="2700" spc="-50" dirty="0">
                <a:latin typeface="Calibri"/>
                <a:cs typeface="Calibri"/>
              </a:rPr>
              <a:t> </a:t>
            </a:r>
            <a:r>
              <a:rPr sz="2700" dirty="0">
                <a:latin typeface="Calibri"/>
                <a:cs typeface="Calibri"/>
              </a:rPr>
              <a:t>only</a:t>
            </a:r>
            <a:r>
              <a:rPr sz="2700" spc="-45" dirty="0">
                <a:latin typeface="Calibri"/>
                <a:cs typeface="Calibri"/>
              </a:rPr>
              <a:t> </a:t>
            </a:r>
            <a:r>
              <a:rPr sz="2700" dirty="0">
                <a:latin typeface="Calibri"/>
                <a:cs typeface="Calibri"/>
              </a:rPr>
              <a:t>in</a:t>
            </a:r>
            <a:r>
              <a:rPr sz="2700" spc="-50" dirty="0">
                <a:latin typeface="Calibri"/>
                <a:cs typeface="Calibri"/>
              </a:rPr>
              <a:t> </a:t>
            </a:r>
            <a:r>
              <a:rPr sz="2700" dirty="0">
                <a:latin typeface="Calibri"/>
                <a:cs typeface="Calibri"/>
              </a:rPr>
              <a:t>breach</a:t>
            </a:r>
            <a:r>
              <a:rPr sz="2700" spc="-70" dirty="0">
                <a:latin typeface="Calibri"/>
                <a:cs typeface="Calibri"/>
              </a:rPr>
              <a:t> </a:t>
            </a:r>
            <a:r>
              <a:rPr sz="2700" dirty="0">
                <a:latin typeface="Calibri"/>
                <a:cs typeface="Calibri"/>
              </a:rPr>
              <a:t>of</a:t>
            </a:r>
            <a:r>
              <a:rPr sz="2700" spc="-40" dirty="0">
                <a:latin typeface="Calibri"/>
                <a:cs typeface="Calibri"/>
              </a:rPr>
              <a:t> </a:t>
            </a:r>
            <a:r>
              <a:rPr sz="2700" spc="-10" dirty="0">
                <a:latin typeface="Calibri"/>
                <a:cs typeface="Calibri"/>
              </a:rPr>
              <a:t>statutory</a:t>
            </a:r>
            <a:r>
              <a:rPr sz="2700" spc="-50" dirty="0">
                <a:latin typeface="Calibri"/>
                <a:cs typeface="Calibri"/>
              </a:rPr>
              <a:t> </a:t>
            </a:r>
            <a:r>
              <a:rPr sz="2700" spc="-10" dirty="0">
                <a:latin typeface="Calibri"/>
                <a:cs typeface="Calibri"/>
              </a:rPr>
              <a:t>provisions </a:t>
            </a:r>
            <a:r>
              <a:rPr sz="2700" dirty="0">
                <a:latin typeface="Calibri"/>
                <a:cs typeface="Calibri"/>
              </a:rPr>
              <a:t>(Passport</a:t>
            </a:r>
            <a:r>
              <a:rPr sz="2700" spc="-55" dirty="0">
                <a:latin typeface="Calibri"/>
                <a:cs typeface="Calibri"/>
              </a:rPr>
              <a:t> </a:t>
            </a:r>
            <a:r>
              <a:rPr sz="2700" dirty="0">
                <a:latin typeface="Calibri"/>
                <a:cs typeface="Calibri"/>
              </a:rPr>
              <a:t>Act)</a:t>
            </a:r>
            <a:r>
              <a:rPr sz="2700" spc="-25" dirty="0">
                <a:latin typeface="Calibri"/>
                <a:cs typeface="Calibri"/>
              </a:rPr>
              <a:t> </a:t>
            </a:r>
            <a:r>
              <a:rPr sz="2700" dirty="0">
                <a:latin typeface="Calibri"/>
                <a:cs typeface="Calibri"/>
              </a:rPr>
              <a:t>but</a:t>
            </a:r>
            <a:r>
              <a:rPr sz="2700" spc="-30" dirty="0">
                <a:latin typeface="Calibri"/>
                <a:cs typeface="Calibri"/>
              </a:rPr>
              <a:t> </a:t>
            </a:r>
            <a:r>
              <a:rPr sz="2700" dirty="0">
                <a:latin typeface="Calibri"/>
                <a:cs typeface="Calibri"/>
              </a:rPr>
              <a:t>also</a:t>
            </a:r>
            <a:r>
              <a:rPr sz="2700" spc="-40" dirty="0">
                <a:latin typeface="Calibri"/>
                <a:cs typeface="Calibri"/>
              </a:rPr>
              <a:t> </a:t>
            </a:r>
            <a:r>
              <a:rPr sz="2700" dirty="0">
                <a:latin typeface="Calibri"/>
                <a:cs typeface="Calibri"/>
              </a:rPr>
              <a:t>in</a:t>
            </a:r>
            <a:r>
              <a:rPr sz="2700" spc="-30" dirty="0">
                <a:latin typeface="Calibri"/>
                <a:cs typeface="Calibri"/>
              </a:rPr>
              <a:t> </a:t>
            </a:r>
            <a:r>
              <a:rPr sz="2700" dirty="0">
                <a:latin typeface="Calibri"/>
                <a:cs typeface="Calibri"/>
              </a:rPr>
              <a:t>violation</a:t>
            </a:r>
            <a:r>
              <a:rPr sz="2700" spc="-25" dirty="0">
                <a:latin typeface="Calibri"/>
                <a:cs typeface="Calibri"/>
              </a:rPr>
              <a:t> </a:t>
            </a:r>
            <a:r>
              <a:rPr sz="2700" dirty="0">
                <a:latin typeface="Calibri"/>
                <a:cs typeface="Calibri"/>
              </a:rPr>
              <a:t>of</a:t>
            </a:r>
            <a:r>
              <a:rPr sz="2700" spc="-30" dirty="0">
                <a:latin typeface="Calibri"/>
                <a:cs typeface="Calibri"/>
              </a:rPr>
              <a:t> </a:t>
            </a:r>
            <a:r>
              <a:rPr sz="2700" dirty="0">
                <a:latin typeface="Calibri"/>
                <a:cs typeface="Calibri"/>
              </a:rPr>
              <a:t>the</a:t>
            </a:r>
            <a:r>
              <a:rPr sz="2700" spc="-35" dirty="0">
                <a:latin typeface="Calibri"/>
                <a:cs typeface="Calibri"/>
              </a:rPr>
              <a:t> </a:t>
            </a:r>
            <a:r>
              <a:rPr sz="2700" dirty="0">
                <a:latin typeface="Calibri"/>
                <a:cs typeface="Calibri"/>
              </a:rPr>
              <a:t>rule</a:t>
            </a:r>
            <a:r>
              <a:rPr sz="2700" spc="-45" dirty="0">
                <a:latin typeface="Calibri"/>
                <a:cs typeface="Calibri"/>
              </a:rPr>
              <a:t> </a:t>
            </a:r>
            <a:r>
              <a:rPr sz="2700" dirty="0">
                <a:latin typeface="Calibri"/>
                <a:cs typeface="Calibri"/>
              </a:rPr>
              <a:t>of</a:t>
            </a:r>
            <a:r>
              <a:rPr sz="2700" spc="-15" dirty="0">
                <a:latin typeface="Calibri"/>
                <a:cs typeface="Calibri"/>
              </a:rPr>
              <a:t> </a:t>
            </a:r>
            <a:r>
              <a:rPr sz="2700" spc="-10" dirty="0">
                <a:latin typeface="Calibri"/>
                <a:cs typeface="Calibri"/>
              </a:rPr>
              <a:t>natural</a:t>
            </a:r>
            <a:endParaRPr sz="2700">
              <a:latin typeface="Calibri"/>
              <a:cs typeface="Calibri"/>
            </a:endParaRPr>
          </a:p>
          <a:p>
            <a:pPr marL="355600" marR="12700">
              <a:lnSpc>
                <a:spcPct val="80000"/>
              </a:lnSpc>
            </a:pPr>
            <a:r>
              <a:rPr sz="2700" dirty="0">
                <a:latin typeface="Calibri"/>
                <a:cs typeface="Calibri"/>
              </a:rPr>
              <a:t>justice</a:t>
            </a:r>
            <a:r>
              <a:rPr sz="2700" spc="-60" dirty="0">
                <a:latin typeface="Calibri"/>
                <a:cs typeface="Calibri"/>
              </a:rPr>
              <a:t> </a:t>
            </a:r>
            <a:r>
              <a:rPr sz="2700" dirty="0">
                <a:latin typeface="Calibri"/>
                <a:cs typeface="Calibri"/>
              </a:rPr>
              <a:t>embodied</a:t>
            </a:r>
            <a:r>
              <a:rPr sz="2700" spc="-60" dirty="0">
                <a:latin typeface="Calibri"/>
                <a:cs typeface="Calibri"/>
              </a:rPr>
              <a:t> </a:t>
            </a:r>
            <a:r>
              <a:rPr sz="2700" dirty="0">
                <a:latin typeface="Calibri"/>
                <a:cs typeface="Calibri"/>
              </a:rPr>
              <a:t>in</a:t>
            </a:r>
            <a:r>
              <a:rPr sz="2700" spc="-50" dirty="0">
                <a:latin typeface="Calibri"/>
                <a:cs typeface="Calibri"/>
              </a:rPr>
              <a:t> </a:t>
            </a:r>
            <a:r>
              <a:rPr sz="2700" dirty="0">
                <a:latin typeface="Calibri"/>
                <a:cs typeface="Calibri"/>
              </a:rPr>
              <a:t>the</a:t>
            </a:r>
            <a:r>
              <a:rPr sz="2700" spc="-55" dirty="0">
                <a:latin typeface="Calibri"/>
                <a:cs typeface="Calibri"/>
              </a:rPr>
              <a:t> </a:t>
            </a:r>
            <a:r>
              <a:rPr sz="2700" dirty="0">
                <a:latin typeface="Calibri"/>
                <a:cs typeface="Calibri"/>
              </a:rPr>
              <a:t>maxim</a:t>
            </a:r>
            <a:r>
              <a:rPr sz="2700" spc="-35" dirty="0">
                <a:latin typeface="Calibri"/>
                <a:cs typeface="Calibri"/>
              </a:rPr>
              <a:t> </a:t>
            </a:r>
            <a:r>
              <a:rPr sz="2700" dirty="0">
                <a:latin typeface="Calibri"/>
                <a:cs typeface="Calibri"/>
              </a:rPr>
              <a:t>“audi</a:t>
            </a:r>
            <a:r>
              <a:rPr sz="2700" spc="-65" dirty="0">
                <a:latin typeface="Calibri"/>
                <a:cs typeface="Calibri"/>
              </a:rPr>
              <a:t> </a:t>
            </a:r>
            <a:r>
              <a:rPr sz="2700" dirty="0">
                <a:latin typeface="Calibri"/>
                <a:cs typeface="Calibri"/>
              </a:rPr>
              <a:t>alteram</a:t>
            </a:r>
            <a:r>
              <a:rPr sz="2700" spc="-45" dirty="0">
                <a:latin typeface="Calibri"/>
                <a:cs typeface="Calibri"/>
              </a:rPr>
              <a:t> </a:t>
            </a:r>
            <a:r>
              <a:rPr sz="2700" spc="-10" dirty="0">
                <a:latin typeface="Calibri"/>
                <a:cs typeface="Calibri"/>
              </a:rPr>
              <a:t>partem”. </a:t>
            </a:r>
            <a:r>
              <a:rPr sz="2700" b="1" i="1" u="sng" dirty="0">
                <a:uFill>
                  <a:solidFill>
                    <a:srgbClr val="000000"/>
                  </a:solidFill>
                </a:uFill>
                <a:latin typeface="Calibri"/>
                <a:cs typeface="Calibri"/>
              </a:rPr>
              <a:t>Although</a:t>
            </a:r>
            <a:r>
              <a:rPr sz="2700" b="1" i="1" u="sng" spc="-45" dirty="0">
                <a:uFill>
                  <a:solidFill>
                    <a:srgbClr val="000000"/>
                  </a:solidFill>
                </a:uFill>
                <a:latin typeface="Calibri"/>
                <a:cs typeface="Calibri"/>
              </a:rPr>
              <a:t> </a:t>
            </a:r>
            <a:r>
              <a:rPr sz="2700" b="1" i="1" u="sng" dirty="0">
                <a:uFill>
                  <a:solidFill>
                    <a:srgbClr val="000000"/>
                  </a:solidFill>
                </a:uFill>
                <a:latin typeface="Calibri"/>
                <a:cs typeface="Calibri"/>
              </a:rPr>
              <a:t>there</a:t>
            </a:r>
            <a:r>
              <a:rPr sz="2700" b="1" i="1" u="sng" spc="-40" dirty="0">
                <a:uFill>
                  <a:solidFill>
                    <a:srgbClr val="000000"/>
                  </a:solidFill>
                </a:uFill>
                <a:latin typeface="Calibri"/>
                <a:cs typeface="Calibri"/>
              </a:rPr>
              <a:t> </a:t>
            </a:r>
            <a:r>
              <a:rPr sz="2700" b="1" i="1" u="sng" dirty="0">
                <a:uFill>
                  <a:solidFill>
                    <a:srgbClr val="000000"/>
                  </a:solidFill>
                </a:uFill>
                <a:latin typeface="Calibri"/>
                <a:cs typeface="Calibri"/>
              </a:rPr>
              <a:t>are</a:t>
            </a:r>
            <a:r>
              <a:rPr sz="2700" b="1" i="1" u="sng" spc="-50" dirty="0">
                <a:uFill>
                  <a:solidFill>
                    <a:srgbClr val="000000"/>
                  </a:solidFill>
                </a:uFill>
                <a:latin typeface="Calibri"/>
                <a:cs typeface="Calibri"/>
              </a:rPr>
              <a:t> </a:t>
            </a:r>
            <a:r>
              <a:rPr sz="2700" b="1" i="1" u="sng" dirty="0">
                <a:uFill>
                  <a:solidFill>
                    <a:srgbClr val="000000"/>
                  </a:solidFill>
                </a:uFill>
                <a:latin typeface="Calibri"/>
                <a:cs typeface="Calibri"/>
              </a:rPr>
              <a:t>no</a:t>
            </a:r>
            <a:r>
              <a:rPr sz="2700" b="1" i="1" u="sng" spc="-45" dirty="0">
                <a:uFill>
                  <a:solidFill>
                    <a:srgbClr val="000000"/>
                  </a:solidFill>
                </a:uFill>
                <a:latin typeface="Calibri"/>
                <a:cs typeface="Calibri"/>
              </a:rPr>
              <a:t> </a:t>
            </a:r>
            <a:r>
              <a:rPr sz="2700" b="1" i="1" u="sng" dirty="0">
                <a:uFill>
                  <a:solidFill>
                    <a:srgbClr val="000000"/>
                  </a:solidFill>
                </a:uFill>
                <a:latin typeface="Calibri"/>
                <a:cs typeface="Calibri"/>
              </a:rPr>
              <a:t>positive</a:t>
            </a:r>
            <a:r>
              <a:rPr sz="2700" b="1" i="1" u="sng" spc="-40" dirty="0">
                <a:uFill>
                  <a:solidFill>
                    <a:srgbClr val="000000"/>
                  </a:solidFill>
                </a:uFill>
                <a:latin typeface="Calibri"/>
                <a:cs typeface="Calibri"/>
              </a:rPr>
              <a:t> </a:t>
            </a:r>
            <a:r>
              <a:rPr sz="2700" b="1" i="1" u="sng" dirty="0">
                <a:uFill>
                  <a:solidFill>
                    <a:srgbClr val="000000"/>
                  </a:solidFill>
                </a:uFill>
                <a:latin typeface="Calibri"/>
                <a:cs typeface="Calibri"/>
              </a:rPr>
              <a:t>words</a:t>
            </a:r>
            <a:r>
              <a:rPr sz="2700" b="1" i="1" u="sng" spc="-50" dirty="0">
                <a:uFill>
                  <a:solidFill>
                    <a:srgbClr val="000000"/>
                  </a:solidFill>
                </a:uFill>
                <a:latin typeface="Calibri"/>
                <a:cs typeface="Calibri"/>
              </a:rPr>
              <a:t> </a:t>
            </a:r>
            <a:r>
              <a:rPr sz="2700" b="1" i="1" u="sng" dirty="0">
                <a:uFill>
                  <a:solidFill>
                    <a:srgbClr val="000000"/>
                  </a:solidFill>
                </a:uFill>
                <a:latin typeface="Calibri"/>
                <a:cs typeface="Calibri"/>
              </a:rPr>
              <a:t>in</a:t>
            </a:r>
            <a:r>
              <a:rPr sz="2700" b="1" i="1" u="sng" spc="-45" dirty="0">
                <a:uFill>
                  <a:solidFill>
                    <a:srgbClr val="000000"/>
                  </a:solidFill>
                </a:uFill>
                <a:latin typeface="Calibri"/>
                <a:cs typeface="Calibri"/>
              </a:rPr>
              <a:t> </a:t>
            </a:r>
            <a:r>
              <a:rPr sz="2700" b="1" i="1" u="sng" dirty="0">
                <a:uFill>
                  <a:solidFill>
                    <a:srgbClr val="000000"/>
                  </a:solidFill>
                </a:uFill>
                <a:latin typeface="Calibri"/>
                <a:cs typeface="Calibri"/>
              </a:rPr>
              <a:t>the</a:t>
            </a:r>
            <a:r>
              <a:rPr sz="2700" b="1" i="1" u="sng" spc="-40" dirty="0">
                <a:uFill>
                  <a:solidFill>
                    <a:srgbClr val="000000"/>
                  </a:solidFill>
                </a:uFill>
                <a:latin typeface="Calibri"/>
                <a:cs typeface="Calibri"/>
              </a:rPr>
              <a:t> </a:t>
            </a:r>
            <a:r>
              <a:rPr sz="2700" b="1" i="1" u="sng" dirty="0">
                <a:uFill>
                  <a:solidFill>
                    <a:srgbClr val="000000"/>
                  </a:solidFill>
                </a:uFill>
                <a:latin typeface="Calibri"/>
                <a:cs typeface="Calibri"/>
              </a:rPr>
              <a:t>statue</a:t>
            </a:r>
            <a:r>
              <a:rPr sz="2700" b="1" i="1" u="sng" spc="-45" dirty="0">
                <a:uFill>
                  <a:solidFill>
                    <a:srgbClr val="000000"/>
                  </a:solidFill>
                </a:uFill>
                <a:latin typeface="Calibri"/>
                <a:cs typeface="Calibri"/>
              </a:rPr>
              <a:t> </a:t>
            </a:r>
            <a:r>
              <a:rPr sz="2700" b="1" i="1" u="sng" spc="-10" dirty="0">
                <a:uFill>
                  <a:solidFill>
                    <a:srgbClr val="000000"/>
                  </a:solidFill>
                </a:uFill>
                <a:latin typeface="Calibri"/>
                <a:cs typeface="Calibri"/>
              </a:rPr>
              <a:t>(Passport</a:t>
            </a:r>
            <a:r>
              <a:rPr sz="2700" b="1" i="1" spc="-10" dirty="0">
                <a:latin typeface="Calibri"/>
                <a:cs typeface="Calibri"/>
              </a:rPr>
              <a:t> </a:t>
            </a:r>
            <a:r>
              <a:rPr sz="2700" b="1" i="1" u="sng" dirty="0">
                <a:uFill>
                  <a:solidFill>
                    <a:srgbClr val="000000"/>
                  </a:solidFill>
                </a:uFill>
                <a:latin typeface="Calibri"/>
                <a:cs typeface="Calibri"/>
              </a:rPr>
              <a:t>Act)</a:t>
            </a:r>
            <a:r>
              <a:rPr sz="2700" b="1" i="1" u="sng" spc="-40" dirty="0">
                <a:uFill>
                  <a:solidFill>
                    <a:srgbClr val="000000"/>
                  </a:solidFill>
                </a:uFill>
                <a:latin typeface="Calibri"/>
                <a:cs typeface="Calibri"/>
              </a:rPr>
              <a:t> </a:t>
            </a:r>
            <a:r>
              <a:rPr sz="2700" b="1" i="1" u="sng" dirty="0">
                <a:uFill>
                  <a:solidFill>
                    <a:srgbClr val="000000"/>
                  </a:solidFill>
                </a:uFill>
                <a:latin typeface="Calibri"/>
                <a:cs typeface="Calibri"/>
              </a:rPr>
              <a:t>requiring</a:t>
            </a:r>
            <a:r>
              <a:rPr sz="2700" b="1" i="1" u="sng" spc="-40" dirty="0">
                <a:uFill>
                  <a:solidFill>
                    <a:srgbClr val="000000"/>
                  </a:solidFill>
                </a:uFill>
                <a:latin typeface="Calibri"/>
                <a:cs typeface="Calibri"/>
              </a:rPr>
              <a:t> </a:t>
            </a:r>
            <a:r>
              <a:rPr sz="2700" b="1" i="1" u="sng" dirty="0">
                <a:uFill>
                  <a:solidFill>
                    <a:srgbClr val="000000"/>
                  </a:solidFill>
                </a:uFill>
                <a:latin typeface="Calibri"/>
                <a:cs typeface="Calibri"/>
              </a:rPr>
              <a:t>that</a:t>
            </a:r>
            <a:r>
              <a:rPr sz="2700" b="1" i="1" u="sng" spc="-40" dirty="0">
                <a:uFill>
                  <a:solidFill>
                    <a:srgbClr val="000000"/>
                  </a:solidFill>
                </a:uFill>
                <a:latin typeface="Calibri"/>
                <a:cs typeface="Calibri"/>
              </a:rPr>
              <a:t> </a:t>
            </a:r>
            <a:r>
              <a:rPr sz="2700" b="1" i="1" u="sng" dirty="0">
                <a:uFill>
                  <a:solidFill>
                    <a:srgbClr val="000000"/>
                  </a:solidFill>
                </a:uFill>
                <a:latin typeface="Calibri"/>
                <a:cs typeface="Calibri"/>
              </a:rPr>
              <a:t>the</a:t>
            </a:r>
            <a:r>
              <a:rPr sz="2700" b="1" i="1" u="sng" spc="-45" dirty="0">
                <a:uFill>
                  <a:solidFill>
                    <a:srgbClr val="000000"/>
                  </a:solidFill>
                </a:uFill>
                <a:latin typeface="Calibri"/>
                <a:cs typeface="Calibri"/>
              </a:rPr>
              <a:t> </a:t>
            </a:r>
            <a:r>
              <a:rPr sz="2700" b="1" i="1" u="sng" dirty="0">
                <a:uFill>
                  <a:solidFill>
                    <a:srgbClr val="000000"/>
                  </a:solidFill>
                </a:uFill>
                <a:latin typeface="Calibri"/>
                <a:cs typeface="Calibri"/>
              </a:rPr>
              <a:t>party</a:t>
            </a:r>
            <a:r>
              <a:rPr sz="2700" b="1" i="1" u="sng" spc="-30" dirty="0">
                <a:uFill>
                  <a:solidFill>
                    <a:srgbClr val="000000"/>
                  </a:solidFill>
                </a:uFill>
                <a:latin typeface="Calibri"/>
                <a:cs typeface="Calibri"/>
              </a:rPr>
              <a:t> </a:t>
            </a:r>
            <a:r>
              <a:rPr sz="2700" b="1" i="1" u="sng" dirty="0">
                <a:uFill>
                  <a:solidFill>
                    <a:srgbClr val="000000"/>
                  </a:solidFill>
                </a:uFill>
                <a:latin typeface="Calibri"/>
                <a:cs typeface="Calibri"/>
              </a:rPr>
              <a:t>shall</a:t>
            </a:r>
            <a:r>
              <a:rPr sz="2700" b="1" i="1" u="sng" spc="-60" dirty="0">
                <a:uFill>
                  <a:solidFill>
                    <a:srgbClr val="000000"/>
                  </a:solidFill>
                </a:uFill>
                <a:latin typeface="Calibri"/>
                <a:cs typeface="Calibri"/>
              </a:rPr>
              <a:t> </a:t>
            </a:r>
            <a:r>
              <a:rPr sz="2700" b="1" i="1" u="sng" dirty="0">
                <a:uFill>
                  <a:solidFill>
                    <a:srgbClr val="000000"/>
                  </a:solidFill>
                </a:uFill>
                <a:latin typeface="Calibri"/>
                <a:cs typeface="Calibri"/>
              </a:rPr>
              <a:t>be</a:t>
            </a:r>
            <a:r>
              <a:rPr sz="2700" b="1" i="1" u="sng" spc="-50" dirty="0">
                <a:uFill>
                  <a:solidFill>
                    <a:srgbClr val="000000"/>
                  </a:solidFill>
                </a:uFill>
                <a:latin typeface="Calibri"/>
                <a:cs typeface="Calibri"/>
              </a:rPr>
              <a:t> </a:t>
            </a:r>
            <a:r>
              <a:rPr sz="2700" b="1" i="1" u="sng" dirty="0">
                <a:uFill>
                  <a:solidFill>
                    <a:srgbClr val="000000"/>
                  </a:solidFill>
                </a:uFill>
                <a:latin typeface="Calibri"/>
                <a:cs typeface="Calibri"/>
              </a:rPr>
              <a:t>heard,</a:t>
            </a:r>
            <a:r>
              <a:rPr sz="2700" b="1" i="1" u="sng" spc="-50" dirty="0">
                <a:uFill>
                  <a:solidFill>
                    <a:srgbClr val="000000"/>
                  </a:solidFill>
                </a:uFill>
                <a:latin typeface="Calibri"/>
                <a:cs typeface="Calibri"/>
              </a:rPr>
              <a:t> </a:t>
            </a:r>
            <a:r>
              <a:rPr sz="2700" b="1" i="1" u="sng" dirty="0">
                <a:uFill>
                  <a:solidFill>
                    <a:srgbClr val="000000"/>
                  </a:solidFill>
                </a:uFill>
                <a:latin typeface="Calibri"/>
                <a:cs typeface="Calibri"/>
              </a:rPr>
              <a:t>yet</a:t>
            </a:r>
            <a:r>
              <a:rPr sz="2700" b="1" i="1" u="sng" spc="-30" dirty="0">
                <a:uFill>
                  <a:solidFill>
                    <a:srgbClr val="000000"/>
                  </a:solidFill>
                </a:uFill>
                <a:latin typeface="Calibri"/>
                <a:cs typeface="Calibri"/>
              </a:rPr>
              <a:t> </a:t>
            </a:r>
            <a:r>
              <a:rPr sz="2700" b="1" i="1" u="sng" dirty="0">
                <a:uFill>
                  <a:solidFill>
                    <a:srgbClr val="000000"/>
                  </a:solidFill>
                </a:uFill>
                <a:latin typeface="Calibri"/>
                <a:cs typeface="Calibri"/>
              </a:rPr>
              <a:t>the</a:t>
            </a:r>
            <a:r>
              <a:rPr sz="2700" b="1" i="1" u="sng" spc="-45" dirty="0">
                <a:uFill>
                  <a:solidFill>
                    <a:srgbClr val="000000"/>
                  </a:solidFill>
                </a:uFill>
                <a:latin typeface="Calibri"/>
                <a:cs typeface="Calibri"/>
              </a:rPr>
              <a:t> </a:t>
            </a:r>
            <a:r>
              <a:rPr sz="2700" b="1" i="1" u="sng" dirty="0">
                <a:uFill>
                  <a:solidFill>
                    <a:srgbClr val="000000"/>
                  </a:solidFill>
                </a:uFill>
                <a:latin typeface="Calibri"/>
                <a:cs typeface="Calibri"/>
              </a:rPr>
              <a:t>justice</a:t>
            </a:r>
            <a:r>
              <a:rPr sz="2700" b="1" i="1" u="sng" spc="-45" dirty="0">
                <a:uFill>
                  <a:solidFill>
                    <a:srgbClr val="000000"/>
                  </a:solidFill>
                </a:uFill>
                <a:latin typeface="Calibri"/>
                <a:cs typeface="Calibri"/>
              </a:rPr>
              <a:t> </a:t>
            </a:r>
            <a:r>
              <a:rPr sz="2700" b="1" i="1" u="sng" spc="-25" dirty="0">
                <a:uFill>
                  <a:solidFill>
                    <a:srgbClr val="000000"/>
                  </a:solidFill>
                </a:uFill>
                <a:latin typeface="Calibri"/>
                <a:cs typeface="Calibri"/>
              </a:rPr>
              <a:t>of</a:t>
            </a:r>
            <a:r>
              <a:rPr sz="2700" b="1" i="1" spc="-25" dirty="0">
                <a:latin typeface="Calibri"/>
                <a:cs typeface="Calibri"/>
              </a:rPr>
              <a:t> </a:t>
            </a:r>
            <a:r>
              <a:rPr sz="2700" b="1" i="1" u="sng" dirty="0">
                <a:uFill>
                  <a:solidFill>
                    <a:srgbClr val="000000"/>
                  </a:solidFill>
                </a:uFill>
                <a:latin typeface="Calibri"/>
                <a:cs typeface="Calibri"/>
              </a:rPr>
              <a:t>the</a:t>
            </a:r>
            <a:r>
              <a:rPr sz="2700" b="1" i="1" u="sng" spc="-55" dirty="0">
                <a:uFill>
                  <a:solidFill>
                    <a:srgbClr val="000000"/>
                  </a:solidFill>
                </a:uFill>
                <a:latin typeface="Calibri"/>
                <a:cs typeface="Calibri"/>
              </a:rPr>
              <a:t> </a:t>
            </a:r>
            <a:r>
              <a:rPr sz="2700" b="1" i="1" u="sng" dirty="0">
                <a:uFill>
                  <a:solidFill>
                    <a:srgbClr val="000000"/>
                  </a:solidFill>
                </a:uFill>
                <a:latin typeface="Calibri"/>
                <a:cs typeface="Calibri"/>
              </a:rPr>
              <a:t>Common</a:t>
            </a:r>
            <a:r>
              <a:rPr sz="2700" b="1" i="1" u="sng" spc="-40" dirty="0">
                <a:uFill>
                  <a:solidFill>
                    <a:srgbClr val="000000"/>
                  </a:solidFill>
                </a:uFill>
                <a:latin typeface="Calibri"/>
                <a:cs typeface="Calibri"/>
              </a:rPr>
              <a:t> </a:t>
            </a:r>
            <a:r>
              <a:rPr sz="2700" b="1" i="1" u="sng" dirty="0">
                <a:uFill>
                  <a:solidFill>
                    <a:srgbClr val="000000"/>
                  </a:solidFill>
                </a:uFill>
                <a:latin typeface="Calibri"/>
                <a:cs typeface="Calibri"/>
              </a:rPr>
              <a:t>Law</a:t>
            </a:r>
            <a:r>
              <a:rPr sz="2700" b="1" i="1" u="sng" spc="-50" dirty="0">
                <a:uFill>
                  <a:solidFill>
                    <a:srgbClr val="000000"/>
                  </a:solidFill>
                </a:uFill>
                <a:latin typeface="Calibri"/>
                <a:cs typeface="Calibri"/>
              </a:rPr>
              <a:t> </a:t>
            </a:r>
            <a:r>
              <a:rPr sz="2700" b="1" i="1" u="sng" dirty="0">
                <a:uFill>
                  <a:solidFill>
                    <a:srgbClr val="000000"/>
                  </a:solidFill>
                </a:uFill>
                <a:latin typeface="Calibri"/>
                <a:cs typeface="Calibri"/>
              </a:rPr>
              <a:t>will</a:t>
            </a:r>
            <a:r>
              <a:rPr sz="2700" b="1" i="1" u="sng" spc="-55" dirty="0">
                <a:uFill>
                  <a:solidFill>
                    <a:srgbClr val="000000"/>
                  </a:solidFill>
                </a:uFill>
                <a:latin typeface="Calibri"/>
                <a:cs typeface="Calibri"/>
              </a:rPr>
              <a:t> </a:t>
            </a:r>
            <a:r>
              <a:rPr sz="2700" b="1" i="1" u="sng" dirty="0">
                <a:uFill>
                  <a:solidFill>
                    <a:srgbClr val="000000"/>
                  </a:solidFill>
                </a:uFill>
                <a:latin typeface="Calibri"/>
                <a:cs typeface="Calibri"/>
              </a:rPr>
              <a:t>supply</a:t>
            </a:r>
            <a:r>
              <a:rPr sz="2700" b="1" i="1" u="sng" spc="-55" dirty="0">
                <a:uFill>
                  <a:solidFill>
                    <a:srgbClr val="000000"/>
                  </a:solidFill>
                </a:uFill>
                <a:latin typeface="Calibri"/>
                <a:cs typeface="Calibri"/>
              </a:rPr>
              <a:t> </a:t>
            </a:r>
            <a:r>
              <a:rPr sz="2700" b="1" i="1" u="sng" dirty="0">
                <a:uFill>
                  <a:solidFill>
                    <a:srgbClr val="000000"/>
                  </a:solidFill>
                </a:uFill>
                <a:latin typeface="Calibri"/>
                <a:cs typeface="Calibri"/>
              </a:rPr>
              <a:t>this</a:t>
            </a:r>
            <a:r>
              <a:rPr sz="2700" b="1" i="1" u="sng" spc="-60" dirty="0">
                <a:uFill>
                  <a:solidFill>
                    <a:srgbClr val="000000"/>
                  </a:solidFill>
                </a:uFill>
                <a:latin typeface="Calibri"/>
                <a:cs typeface="Calibri"/>
              </a:rPr>
              <a:t> </a:t>
            </a:r>
            <a:r>
              <a:rPr sz="2700" b="1" i="1" u="sng" dirty="0">
                <a:uFill>
                  <a:solidFill>
                    <a:srgbClr val="000000"/>
                  </a:solidFill>
                </a:uFill>
                <a:latin typeface="Calibri"/>
                <a:cs typeface="Calibri"/>
              </a:rPr>
              <a:t>omission</a:t>
            </a:r>
            <a:r>
              <a:rPr sz="2700" b="1" i="1" u="sng" spc="-50" dirty="0">
                <a:uFill>
                  <a:solidFill>
                    <a:srgbClr val="000000"/>
                  </a:solidFill>
                </a:uFill>
                <a:latin typeface="Calibri"/>
                <a:cs typeface="Calibri"/>
              </a:rPr>
              <a:t> </a:t>
            </a:r>
            <a:r>
              <a:rPr sz="2700" b="1" i="1" u="sng" dirty="0">
                <a:uFill>
                  <a:solidFill>
                    <a:srgbClr val="000000"/>
                  </a:solidFill>
                </a:uFill>
                <a:latin typeface="Calibri"/>
                <a:cs typeface="Calibri"/>
              </a:rPr>
              <a:t>of</a:t>
            </a:r>
            <a:r>
              <a:rPr sz="2700" b="1" i="1" u="sng" spc="-50" dirty="0">
                <a:uFill>
                  <a:solidFill>
                    <a:srgbClr val="000000"/>
                  </a:solidFill>
                </a:uFill>
                <a:latin typeface="Calibri"/>
                <a:cs typeface="Calibri"/>
              </a:rPr>
              <a:t> </a:t>
            </a:r>
            <a:r>
              <a:rPr sz="2700" b="1" i="1" u="sng" spc="-10" dirty="0">
                <a:uFill>
                  <a:solidFill>
                    <a:srgbClr val="000000"/>
                  </a:solidFill>
                </a:uFill>
                <a:latin typeface="Calibri"/>
                <a:cs typeface="Calibri"/>
              </a:rPr>
              <a:t>Legislature.</a:t>
            </a:r>
            <a:endParaRPr sz="2700">
              <a:latin typeface="Calibri"/>
              <a:cs typeface="Calibri"/>
            </a:endParaRPr>
          </a:p>
          <a:p>
            <a:pPr marL="355600" marR="5080">
              <a:lnSpc>
                <a:spcPct val="80000"/>
              </a:lnSpc>
              <a:tabLst>
                <a:tab pos="5965825" algn="l"/>
                <a:tab pos="7376159" algn="l"/>
              </a:tabLst>
            </a:pPr>
            <a:r>
              <a:rPr sz="2700" dirty="0">
                <a:latin typeface="Calibri"/>
                <a:cs typeface="Calibri"/>
              </a:rPr>
              <a:t>The</a:t>
            </a:r>
            <a:r>
              <a:rPr sz="2700" spc="-45" dirty="0">
                <a:latin typeface="Calibri"/>
                <a:cs typeface="Calibri"/>
              </a:rPr>
              <a:t> </a:t>
            </a:r>
            <a:r>
              <a:rPr sz="2700" b="1" dirty="0">
                <a:latin typeface="Calibri"/>
                <a:cs typeface="Calibri"/>
              </a:rPr>
              <a:t>power</a:t>
            </a:r>
            <a:r>
              <a:rPr sz="2700" b="1" spc="-35" dirty="0">
                <a:latin typeface="Calibri"/>
                <a:cs typeface="Calibri"/>
              </a:rPr>
              <a:t> </a:t>
            </a:r>
            <a:r>
              <a:rPr sz="2700" b="1" spc="-10" dirty="0">
                <a:latin typeface="Calibri"/>
                <a:cs typeface="Calibri"/>
              </a:rPr>
              <a:t>conferred</a:t>
            </a:r>
            <a:r>
              <a:rPr sz="2700" b="1" spc="-35" dirty="0">
                <a:latin typeface="Calibri"/>
                <a:cs typeface="Calibri"/>
              </a:rPr>
              <a:t> </a:t>
            </a:r>
            <a:r>
              <a:rPr sz="2700" b="1" dirty="0">
                <a:latin typeface="Calibri"/>
                <a:cs typeface="Calibri"/>
              </a:rPr>
              <a:t>under</a:t>
            </a:r>
            <a:r>
              <a:rPr sz="2700" b="1" spc="-30" dirty="0">
                <a:latin typeface="Calibri"/>
                <a:cs typeface="Calibri"/>
              </a:rPr>
              <a:t> </a:t>
            </a:r>
            <a:r>
              <a:rPr sz="2700" b="1" dirty="0">
                <a:latin typeface="Calibri"/>
                <a:cs typeface="Calibri"/>
              </a:rPr>
              <a:t>Section</a:t>
            </a:r>
            <a:r>
              <a:rPr sz="2700" b="1" spc="-30" dirty="0">
                <a:latin typeface="Calibri"/>
                <a:cs typeface="Calibri"/>
              </a:rPr>
              <a:t> </a:t>
            </a:r>
            <a:r>
              <a:rPr sz="2700" b="1" dirty="0">
                <a:latin typeface="Calibri"/>
                <a:cs typeface="Calibri"/>
              </a:rPr>
              <a:t>10(3)(c)</a:t>
            </a:r>
            <a:r>
              <a:rPr sz="2700" b="1" spc="-65" dirty="0">
                <a:latin typeface="Calibri"/>
                <a:cs typeface="Calibri"/>
              </a:rPr>
              <a:t> </a:t>
            </a:r>
            <a:r>
              <a:rPr sz="2700" b="1" dirty="0">
                <a:latin typeface="Calibri"/>
                <a:cs typeface="Calibri"/>
              </a:rPr>
              <a:t>of</a:t>
            </a:r>
            <a:r>
              <a:rPr sz="2700" b="1" spc="-35" dirty="0">
                <a:latin typeface="Calibri"/>
                <a:cs typeface="Calibri"/>
              </a:rPr>
              <a:t> </a:t>
            </a:r>
            <a:r>
              <a:rPr sz="2700" b="1" dirty="0">
                <a:latin typeface="Calibri"/>
                <a:cs typeface="Calibri"/>
              </a:rPr>
              <a:t>the</a:t>
            </a:r>
            <a:r>
              <a:rPr sz="2700" b="1" spc="-40" dirty="0">
                <a:latin typeface="Calibri"/>
                <a:cs typeface="Calibri"/>
              </a:rPr>
              <a:t> </a:t>
            </a:r>
            <a:r>
              <a:rPr sz="2700" b="1" dirty="0">
                <a:latin typeface="Calibri"/>
                <a:cs typeface="Calibri"/>
              </a:rPr>
              <a:t>Act</a:t>
            </a:r>
            <a:r>
              <a:rPr sz="2700" b="1" spc="-30" dirty="0">
                <a:latin typeface="Calibri"/>
                <a:cs typeface="Calibri"/>
              </a:rPr>
              <a:t> </a:t>
            </a:r>
            <a:r>
              <a:rPr sz="2700" b="1" spc="-25" dirty="0">
                <a:latin typeface="Calibri"/>
                <a:cs typeface="Calibri"/>
              </a:rPr>
              <a:t>on</a:t>
            </a:r>
            <a:r>
              <a:rPr sz="2700" b="1" spc="675" dirty="0">
                <a:latin typeface="Calibri"/>
                <a:cs typeface="Calibri"/>
              </a:rPr>
              <a:t> </a:t>
            </a:r>
            <a:r>
              <a:rPr sz="2700" b="1" dirty="0">
                <a:latin typeface="Calibri"/>
                <a:cs typeface="Calibri"/>
              </a:rPr>
              <a:t>the</a:t>
            </a:r>
            <a:r>
              <a:rPr sz="2700" b="1" spc="-25" dirty="0">
                <a:latin typeface="Calibri"/>
                <a:cs typeface="Calibri"/>
              </a:rPr>
              <a:t> </a:t>
            </a:r>
            <a:r>
              <a:rPr sz="2700" b="1" dirty="0">
                <a:latin typeface="Calibri"/>
                <a:cs typeface="Calibri"/>
              </a:rPr>
              <a:t>passport</a:t>
            </a:r>
            <a:r>
              <a:rPr sz="2700" b="1" spc="-30" dirty="0">
                <a:latin typeface="Calibri"/>
                <a:cs typeface="Calibri"/>
              </a:rPr>
              <a:t> </a:t>
            </a:r>
            <a:r>
              <a:rPr sz="2700" b="1" dirty="0">
                <a:latin typeface="Calibri"/>
                <a:cs typeface="Calibri"/>
              </a:rPr>
              <a:t>authority</a:t>
            </a:r>
            <a:r>
              <a:rPr sz="2700" b="1" spc="-25" dirty="0">
                <a:latin typeface="Calibri"/>
                <a:cs typeface="Calibri"/>
              </a:rPr>
              <a:t> </a:t>
            </a:r>
            <a:r>
              <a:rPr sz="2700" b="1" dirty="0">
                <a:latin typeface="Calibri"/>
                <a:cs typeface="Calibri"/>
              </a:rPr>
              <a:t>to</a:t>
            </a:r>
            <a:r>
              <a:rPr sz="2700" b="1" spc="-15" dirty="0">
                <a:latin typeface="Calibri"/>
                <a:cs typeface="Calibri"/>
              </a:rPr>
              <a:t> </a:t>
            </a:r>
            <a:r>
              <a:rPr sz="2700" b="1" i="1" u="sng" dirty="0">
                <a:uFill>
                  <a:solidFill>
                    <a:srgbClr val="000000"/>
                  </a:solidFill>
                </a:uFill>
                <a:latin typeface="Calibri"/>
                <a:cs typeface="Calibri"/>
              </a:rPr>
              <a:t>impound</a:t>
            </a:r>
            <a:r>
              <a:rPr sz="2700" b="1" i="1" u="sng" spc="-30" dirty="0">
                <a:uFill>
                  <a:solidFill>
                    <a:srgbClr val="000000"/>
                  </a:solidFill>
                </a:uFill>
                <a:latin typeface="Calibri"/>
                <a:cs typeface="Calibri"/>
              </a:rPr>
              <a:t> </a:t>
            </a:r>
            <a:r>
              <a:rPr sz="2700" b="1" i="1" u="sng" dirty="0">
                <a:uFill>
                  <a:solidFill>
                    <a:srgbClr val="000000"/>
                  </a:solidFill>
                </a:uFill>
                <a:latin typeface="Calibri"/>
                <a:cs typeface="Calibri"/>
              </a:rPr>
              <a:t>a</a:t>
            </a:r>
            <a:r>
              <a:rPr sz="2700" b="1" i="1" u="sng" spc="-20" dirty="0">
                <a:uFill>
                  <a:solidFill>
                    <a:srgbClr val="000000"/>
                  </a:solidFill>
                </a:uFill>
                <a:latin typeface="Calibri"/>
                <a:cs typeface="Calibri"/>
              </a:rPr>
              <a:t> </a:t>
            </a:r>
            <a:r>
              <a:rPr sz="2700" b="1" i="1" u="sng" dirty="0">
                <a:uFill>
                  <a:solidFill>
                    <a:srgbClr val="000000"/>
                  </a:solidFill>
                </a:uFill>
                <a:latin typeface="Calibri"/>
                <a:cs typeface="Calibri"/>
              </a:rPr>
              <a:t>passport</a:t>
            </a:r>
            <a:r>
              <a:rPr sz="2700" b="1" i="1" u="sng" spc="-45" dirty="0">
                <a:uFill>
                  <a:solidFill>
                    <a:srgbClr val="000000"/>
                  </a:solidFill>
                </a:uFill>
                <a:latin typeface="Calibri"/>
                <a:cs typeface="Calibri"/>
              </a:rPr>
              <a:t> </a:t>
            </a:r>
            <a:r>
              <a:rPr sz="2700" b="1" i="1" u="sng" dirty="0">
                <a:uFill>
                  <a:solidFill>
                    <a:srgbClr val="000000"/>
                  </a:solidFill>
                </a:uFill>
                <a:latin typeface="Calibri"/>
                <a:cs typeface="Calibri"/>
              </a:rPr>
              <a:t>is</a:t>
            </a:r>
            <a:r>
              <a:rPr sz="2700" b="1" i="1" u="sng" spc="-25" dirty="0">
                <a:uFill>
                  <a:solidFill>
                    <a:srgbClr val="000000"/>
                  </a:solidFill>
                </a:uFill>
                <a:latin typeface="Calibri"/>
                <a:cs typeface="Calibri"/>
              </a:rPr>
              <a:t> </a:t>
            </a:r>
            <a:r>
              <a:rPr sz="2700" b="1" i="1" u="sng" dirty="0">
                <a:uFill>
                  <a:solidFill>
                    <a:srgbClr val="000000"/>
                  </a:solidFill>
                </a:uFill>
                <a:latin typeface="Calibri"/>
                <a:cs typeface="Calibri"/>
              </a:rPr>
              <a:t>a</a:t>
            </a:r>
            <a:r>
              <a:rPr sz="2700" b="1" i="1" u="sng" spc="-20" dirty="0">
                <a:uFill>
                  <a:solidFill>
                    <a:srgbClr val="000000"/>
                  </a:solidFill>
                </a:uFill>
                <a:latin typeface="Calibri"/>
                <a:cs typeface="Calibri"/>
              </a:rPr>
              <a:t> </a:t>
            </a:r>
            <a:r>
              <a:rPr sz="2700" b="1" i="1" u="sng" spc="-10" dirty="0">
                <a:uFill>
                  <a:solidFill>
                    <a:srgbClr val="000000"/>
                  </a:solidFill>
                </a:uFill>
                <a:latin typeface="Calibri"/>
                <a:cs typeface="Calibri"/>
              </a:rPr>
              <a:t>quasi-</a:t>
            </a:r>
            <a:r>
              <a:rPr sz="2700" b="1" i="1" spc="-10" dirty="0">
                <a:latin typeface="Calibri"/>
                <a:cs typeface="Calibri"/>
              </a:rPr>
              <a:t> </a:t>
            </a:r>
            <a:r>
              <a:rPr sz="2700" b="1" i="1" u="sng" dirty="0">
                <a:uFill>
                  <a:solidFill>
                    <a:srgbClr val="000000"/>
                  </a:solidFill>
                </a:uFill>
                <a:latin typeface="Calibri"/>
                <a:cs typeface="Calibri"/>
              </a:rPr>
              <a:t>judicial</a:t>
            </a:r>
            <a:r>
              <a:rPr sz="2700" b="1" i="1" u="sng" spc="-55" dirty="0">
                <a:uFill>
                  <a:solidFill>
                    <a:srgbClr val="000000"/>
                  </a:solidFill>
                </a:uFill>
                <a:latin typeface="Calibri"/>
                <a:cs typeface="Calibri"/>
              </a:rPr>
              <a:t> </a:t>
            </a:r>
            <a:r>
              <a:rPr sz="2700" b="1" i="1" u="sng" dirty="0">
                <a:uFill>
                  <a:solidFill>
                    <a:srgbClr val="000000"/>
                  </a:solidFill>
                </a:uFill>
                <a:latin typeface="Calibri"/>
                <a:cs typeface="Calibri"/>
              </a:rPr>
              <a:t>power.</a:t>
            </a:r>
            <a:r>
              <a:rPr sz="2700" b="1" i="1" u="sng" spc="-75" dirty="0">
                <a:uFill>
                  <a:solidFill>
                    <a:srgbClr val="000000"/>
                  </a:solidFill>
                </a:uFill>
                <a:latin typeface="Calibri"/>
                <a:cs typeface="Calibri"/>
              </a:rPr>
              <a:t> </a:t>
            </a:r>
            <a:r>
              <a:rPr sz="2700" b="1" i="1" spc="-55" dirty="0">
                <a:latin typeface="Calibri"/>
                <a:cs typeface="Calibri"/>
              </a:rPr>
              <a:t> </a:t>
            </a:r>
            <a:r>
              <a:rPr sz="2700" dirty="0">
                <a:latin typeface="Calibri"/>
                <a:cs typeface="Calibri"/>
              </a:rPr>
              <a:t>The</a:t>
            </a:r>
            <a:r>
              <a:rPr sz="2700" spc="-70" dirty="0">
                <a:latin typeface="Calibri"/>
                <a:cs typeface="Calibri"/>
              </a:rPr>
              <a:t> </a:t>
            </a:r>
            <a:r>
              <a:rPr sz="2700" dirty="0">
                <a:latin typeface="Calibri"/>
                <a:cs typeface="Calibri"/>
              </a:rPr>
              <a:t>rule</a:t>
            </a:r>
            <a:r>
              <a:rPr sz="2700" spc="-55" dirty="0">
                <a:latin typeface="Calibri"/>
                <a:cs typeface="Calibri"/>
              </a:rPr>
              <a:t> </a:t>
            </a:r>
            <a:r>
              <a:rPr sz="2700" dirty="0">
                <a:latin typeface="Calibri"/>
                <a:cs typeface="Calibri"/>
              </a:rPr>
              <a:t>of</a:t>
            </a:r>
            <a:r>
              <a:rPr sz="2700" spc="-60" dirty="0">
                <a:latin typeface="Calibri"/>
                <a:cs typeface="Calibri"/>
              </a:rPr>
              <a:t> </a:t>
            </a:r>
            <a:r>
              <a:rPr sz="2700" dirty="0">
                <a:latin typeface="Calibri"/>
                <a:cs typeface="Calibri"/>
              </a:rPr>
              <a:t>natural</a:t>
            </a:r>
            <a:r>
              <a:rPr sz="2700" spc="-50" dirty="0">
                <a:latin typeface="Calibri"/>
                <a:cs typeface="Calibri"/>
              </a:rPr>
              <a:t> </a:t>
            </a:r>
            <a:r>
              <a:rPr sz="2700" dirty="0">
                <a:latin typeface="Calibri"/>
                <a:cs typeface="Calibri"/>
              </a:rPr>
              <a:t>justice</a:t>
            </a:r>
            <a:r>
              <a:rPr sz="2700" spc="-70" dirty="0">
                <a:latin typeface="Calibri"/>
                <a:cs typeface="Calibri"/>
              </a:rPr>
              <a:t> </a:t>
            </a:r>
            <a:r>
              <a:rPr sz="2700" dirty="0">
                <a:latin typeface="Calibri"/>
                <a:cs typeface="Calibri"/>
              </a:rPr>
              <a:t>would</a:t>
            </a:r>
            <a:r>
              <a:rPr sz="2700" spc="-60" dirty="0">
                <a:latin typeface="Calibri"/>
                <a:cs typeface="Calibri"/>
              </a:rPr>
              <a:t> </a:t>
            </a:r>
            <a:r>
              <a:rPr sz="2700" spc="-10" dirty="0">
                <a:latin typeface="Calibri"/>
                <a:cs typeface="Calibri"/>
              </a:rPr>
              <a:t>therefore,</a:t>
            </a:r>
            <a:r>
              <a:rPr sz="2700" spc="-80" dirty="0">
                <a:latin typeface="Calibri"/>
                <a:cs typeface="Calibri"/>
              </a:rPr>
              <a:t> </a:t>
            </a:r>
            <a:r>
              <a:rPr sz="2700" spc="-25" dirty="0">
                <a:latin typeface="Calibri"/>
                <a:cs typeface="Calibri"/>
              </a:rPr>
              <a:t>be </a:t>
            </a:r>
            <a:r>
              <a:rPr sz="2700" dirty="0">
                <a:latin typeface="Calibri"/>
                <a:cs typeface="Calibri"/>
              </a:rPr>
              <a:t>applicable</a:t>
            </a:r>
            <a:r>
              <a:rPr sz="2700" spc="-60" dirty="0">
                <a:latin typeface="Calibri"/>
                <a:cs typeface="Calibri"/>
              </a:rPr>
              <a:t> </a:t>
            </a:r>
            <a:r>
              <a:rPr sz="2700" dirty="0">
                <a:latin typeface="Calibri"/>
                <a:cs typeface="Calibri"/>
              </a:rPr>
              <a:t>in</a:t>
            </a:r>
            <a:r>
              <a:rPr sz="2700" spc="-35" dirty="0">
                <a:latin typeface="Calibri"/>
                <a:cs typeface="Calibri"/>
              </a:rPr>
              <a:t> </a:t>
            </a:r>
            <a:r>
              <a:rPr sz="2700" dirty="0">
                <a:latin typeface="Calibri"/>
                <a:cs typeface="Calibri"/>
              </a:rPr>
              <a:t>the</a:t>
            </a:r>
            <a:r>
              <a:rPr sz="2700" spc="-40" dirty="0">
                <a:latin typeface="Calibri"/>
                <a:cs typeface="Calibri"/>
              </a:rPr>
              <a:t> </a:t>
            </a:r>
            <a:r>
              <a:rPr sz="2700" spc="-10" dirty="0">
                <a:latin typeface="Calibri"/>
                <a:cs typeface="Calibri"/>
              </a:rPr>
              <a:t>exercise</a:t>
            </a:r>
            <a:r>
              <a:rPr sz="2700" spc="-40" dirty="0">
                <a:latin typeface="Calibri"/>
                <a:cs typeface="Calibri"/>
              </a:rPr>
              <a:t> </a:t>
            </a:r>
            <a:r>
              <a:rPr sz="2700" dirty="0">
                <a:latin typeface="Calibri"/>
                <a:cs typeface="Calibri"/>
              </a:rPr>
              <a:t>of</a:t>
            </a:r>
            <a:r>
              <a:rPr sz="2700" spc="-35" dirty="0">
                <a:latin typeface="Calibri"/>
                <a:cs typeface="Calibri"/>
              </a:rPr>
              <a:t> </a:t>
            </a:r>
            <a:r>
              <a:rPr sz="2700" dirty="0">
                <a:latin typeface="Calibri"/>
                <a:cs typeface="Calibri"/>
              </a:rPr>
              <a:t>this</a:t>
            </a:r>
            <a:r>
              <a:rPr sz="2700" spc="-30" dirty="0">
                <a:latin typeface="Calibri"/>
                <a:cs typeface="Calibri"/>
              </a:rPr>
              <a:t> </a:t>
            </a:r>
            <a:r>
              <a:rPr sz="2700" spc="-10" dirty="0">
                <a:latin typeface="Calibri"/>
                <a:cs typeface="Calibri"/>
              </a:rPr>
              <a:t>power.</a:t>
            </a:r>
            <a:r>
              <a:rPr sz="2700" dirty="0">
                <a:latin typeface="Calibri"/>
                <a:cs typeface="Calibri"/>
              </a:rPr>
              <a:t>	</a:t>
            </a:r>
            <a:r>
              <a:rPr sz="2700" b="1" i="1" dirty="0">
                <a:latin typeface="Calibri"/>
                <a:cs typeface="Calibri"/>
              </a:rPr>
              <a:t>A</a:t>
            </a:r>
            <a:r>
              <a:rPr sz="2700" b="1" i="1" spc="-55" dirty="0">
                <a:latin typeface="Calibri"/>
                <a:cs typeface="Calibri"/>
              </a:rPr>
              <a:t> </a:t>
            </a:r>
            <a:r>
              <a:rPr sz="2700" b="1" i="1" dirty="0">
                <a:latin typeface="Calibri"/>
                <a:cs typeface="Calibri"/>
              </a:rPr>
              <a:t>provision</a:t>
            </a:r>
            <a:r>
              <a:rPr sz="2700" b="1" i="1" spc="-55" dirty="0">
                <a:latin typeface="Calibri"/>
                <a:cs typeface="Calibri"/>
              </a:rPr>
              <a:t> </a:t>
            </a:r>
            <a:r>
              <a:rPr sz="2700" b="1" i="1" spc="-10" dirty="0">
                <a:latin typeface="Calibri"/>
                <a:cs typeface="Calibri"/>
              </a:rPr>
              <a:t>requiring </a:t>
            </a:r>
            <a:r>
              <a:rPr sz="2700" b="1" i="1" dirty="0">
                <a:latin typeface="Calibri"/>
                <a:cs typeface="Calibri"/>
              </a:rPr>
              <a:t>of</a:t>
            </a:r>
            <a:r>
              <a:rPr sz="2700" b="1" i="1" spc="-50" dirty="0">
                <a:latin typeface="Calibri"/>
                <a:cs typeface="Calibri"/>
              </a:rPr>
              <a:t> </a:t>
            </a:r>
            <a:r>
              <a:rPr sz="2700" b="1" i="1" dirty="0">
                <a:latin typeface="Calibri"/>
                <a:cs typeface="Calibri"/>
              </a:rPr>
              <a:t>such</a:t>
            </a:r>
            <a:r>
              <a:rPr sz="2700" b="1" i="1" spc="-65" dirty="0">
                <a:latin typeface="Calibri"/>
                <a:cs typeface="Calibri"/>
              </a:rPr>
              <a:t> </a:t>
            </a:r>
            <a:r>
              <a:rPr sz="2700" b="1" i="1" spc="-10" dirty="0">
                <a:latin typeface="Calibri"/>
                <a:cs typeface="Calibri"/>
              </a:rPr>
              <a:t>opportunity</a:t>
            </a:r>
            <a:r>
              <a:rPr sz="2700" b="1" i="1" spc="-50" dirty="0">
                <a:latin typeface="Calibri"/>
                <a:cs typeface="Calibri"/>
              </a:rPr>
              <a:t> </a:t>
            </a:r>
            <a:r>
              <a:rPr sz="2700" b="1" i="1" dirty="0">
                <a:latin typeface="Calibri"/>
                <a:cs typeface="Calibri"/>
              </a:rPr>
              <a:t>to</a:t>
            </a:r>
            <a:r>
              <a:rPr sz="2700" b="1" i="1" spc="-50" dirty="0">
                <a:latin typeface="Calibri"/>
                <a:cs typeface="Calibri"/>
              </a:rPr>
              <a:t> </a:t>
            </a:r>
            <a:r>
              <a:rPr sz="2700" b="1" i="1" dirty="0">
                <a:latin typeface="Calibri"/>
                <a:cs typeface="Calibri"/>
              </a:rPr>
              <a:t>the</a:t>
            </a:r>
            <a:r>
              <a:rPr sz="2700" b="1" i="1" spc="-50" dirty="0">
                <a:latin typeface="Calibri"/>
                <a:cs typeface="Calibri"/>
              </a:rPr>
              <a:t> </a:t>
            </a:r>
            <a:r>
              <a:rPr sz="2700" b="1" i="1" dirty="0">
                <a:latin typeface="Calibri"/>
                <a:cs typeface="Calibri"/>
              </a:rPr>
              <a:t>affected</a:t>
            </a:r>
            <a:r>
              <a:rPr sz="2700" b="1" i="1" spc="-65" dirty="0">
                <a:latin typeface="Calibri"/>
                <a:cs typeface="Calibri"/>
              </a:rPr>
              <a:t> </a:t>
            </a:r>
            <a:r>
              <a:rPr sz="2700" b="1" i="1" dirty="0">
                <a:latin typeface="Calibri"/>
                <a:cs typeface="Calibri"/>
              </a:rPr>
              <a:t>person</a:t>
            </a:r>
            <a:r>
              <a:rPr sz="2700" b="1" i="1" spc="-65" dirty="0">
                <a:latin typeface="Calibri"/>
                <a:cs typeface="Calibri"/>
              </a:rPr>
              <a:t> </a:t>
            </a:r>
            <a:r>
              <a:rPr sz="2700" b="1" i="1" dirty="0">
                <a:latin typeface="Calibri"/>
                <a:cs typeface="Calibri"/>
              </a:rPr>
              <a:t>can</a:t>
            </a:r>
            <a:r>
              <a:rPr sz="2700" b="1" i="1" spc="-45" dirty="0">
                <a:latin typeface="Calibri"/>
                <a:cs typeface="Calibri"/>
              </a:rPr>
              <a:t> </a:t>
            </a:r>
            <a:r>
              <a:rPr sz="2700" b="1" i="1" dirty="0">
                <a:latin typeface="Calibri"/>
                <a:cs typeface="Calibri"/>
              </a:rPr>
              <a:t>and</a:t>
            </a:r>
            <a:r>
              <a:rPr sz="2700" b="1" i="1" spc="-50" dirty="0">
                <a:latin typeface="Calibri"/>
                <a:cs typeface="Calibri"/>
              </a:rPr>
              <a:t> </a:t>
            </a:r>
            <a:r>
              <a:rPr sz="2700" b="1" i="1" spc="-10" dirty="0">
                <a:latin typeface="Calibri"/>
                <a:cs typeface="Calibri"/>
              </a:rPr>
              <a:t>should</a:t>
            </a:r>
            <a:r>
              <a:rPr sz="2700" b="1" i="1" spc="675" dirty="0">
                <a:latin typeface="Calibri"/>
                <a:cs typeface="Calibri"/>
              </a:rPr>
              <a:t> </a:t>
            </a:r>
            <a:r>
              <a:rPr sz="2700" b="1" i="1" dirty="0">
                <a:latin typeface="Calibri"/>
                <a:cs typeface="Calibri"/>
              </a:rPr>
              <a:t>be</a:t>
            </a:r>
            <a:r>
              <a:rPr sz="2700" b="1" i="1" spc="-50" dirty="0">
                <a:latin typeface="Calibri"/>
                <a:cs typeface="Calibri"/>
              </a:rPr>
              <a:t> </a:t>
            </a:r>
            <a:r>
              <a:rPr sz="2700" b="1" i="1" dirty="0">
                <a:latin typeface="Calibri"/>
                <a:cs typeface="Calibri"/>
              </a:rPr>
              <a:t>read</a:t>
            </a:r>
            <a:r>
              <a:rPr sz="2700" b="1" i="1" spc="-50" dirty="0">
                <a:latin typeface="Calibri"/>
                <a:cs typeface="Calibri"/>
              </a:rPr>
              <a:t> </a:t>
            </a:r>
            <a:r>
              <a:rPr sz="2700" b="1" i="1" dirty="0">
                <a:latin typeface="Calibri"/>
                <a:cs typeface="Calibri"/>
              </a:rPr>
              <a:t>by</a:t>
            </a:r>
            <a:r>
              <a:rPr sz="2700" b="1" i="1" spc="-45" dirty="0">
                <a:latin typeface="Calibri"/>
                <a:cs typeface="Calibri"/>
              </a:rPr>
              <a:t> </a:t>
            </a:r>
            <a:r>
              <a:rPr sz="2700" b="1" i="1" spc="-10" dirty="0">
                <a:latin typeface="Calibri"/>
                <a:cs typeface="Calibri"/>
              </a:rPr>
              <a:t>implication</a:t>
            </a:r>
            <a:r>
              <a:rPr sz="2700" b="1" i="1" spc="-40" dirty="0">
                <a:latin typeface="Calibri"/>
                <a:cs typeface="Calibri"/>
              </a:rPr>
              <a:t> </a:t>
            </a:r>
            <a:r>
              <a:rPr sz="2700" b="1" i="1" dirty="0">
                <a:latin typeface="Calibri"/>
                <a:cs typeface="Calibri"/>
              </a:rPr>
              <a:t>in</a:t>
            </a:r>
            <a:r>
              <a:rPr sz="2700" b="1" i="1" spc="-40" dirty="0">
                <a:latin typeface="Calibri"/>
                <a:cs typeface="Calibri"/>
              </a:rPr>
              <a:t> </a:t>
            </a:r>
            <a:r>
              <a:rPr sz="2700" b="1" i="1" dirty="0">
                <a:latin typeface="Calibri"/>
                <a:cs typeface="Calibri"/>
              </a:rPr>
              <a:t>the</a:t>
            </a:r>
            <a:r>
              <a:rPr sz="2700" b="1" i="1" spc="-30" dirty="0">
                <a:latin typeface="Calibri"/>
                <a:cs typeface="Calibri"/>
              </a:rPr>
              <a:t> </a:t>
            </a:r>
            <a:r>
              <a:rPr sz="2700" b="1" i="1" dirty="0">
                <a:latin typeface="Calibri"/>
                <a:cs typeface="Calibri"/>
              </a:rPr>
              <a:t>Passport</a:t>
            </a:r>
            <a:r>
              <a:rPr sz="2700" b="1" i="1" spc="-60" dirty="0">
                <a:latin typeface="Calibri"/>
                <a:cs typeface="Calibri"/>
              </a:rPr>
              <a:t> </a:t>
            </a:r>
            <a:r>
              <a:rPr sz="2700" b="1" i="1" dirty="0">
                <a:latin typeface="Calibri"/>
                <a:cs typeface="Calibri"/>
              </a:rPr>
              <a:t>Act,</a:t>
            </a:r>
            <a:r>
              <a:rPr sz="2700" b="1" i="1" spc="-35" dirty="0">
                <a:latin typeface="Calibri"/>
                <a:cs typeface="Calibri"/>
              </a:rPr>
              <a:t> </a:t>
            </a:r>
            <a:r>
              <a:rPr sz="2700" b="1" i="1" spc="-10" dirty="0">
                <a:latin typeface="Calibri"/>
                <a:cs typeface="Calibri"/>
              </a:rPr>
              <a:t>1967.</a:t>
            </a:r>
            <a:r>
              <a:rPr sz="2700" b="1" i="1" dirty="0">
                <a:latin typeface="Calibri"/>
                <a:cs typeface="Calibri"/>
              </a:rPr>
              <a:t>	</a:t>
            </a:r>
            <a:r>
              <a:rPr sz="2700" dirty="0">
                <a:latin typeface="Calibri"/>
                <a:cs typeface="Calibri"/>
              </a:rPr>
              <a:t>If</a:t>
            </a:r>
            <a:r>
              <a:rPr sz="2700" spc="-10" dirty="0">
                <a:latin typeface="Calibri"/>
                <a:cs typeface="Calibri"/>
              </a:rPr>
              <a:t> </a:t>
            </a:r>
            <a:r>
              <a:rPr sz="2700" spc="-20" dirty="0">
                <a:latin typeface="Calibri"/>
                <a:cs typeface="Calibri"/>
              </a:rPr>
              <a:t>such </a:t>
            </a:r>
            <a:r>
              <a:rPr sz="2700" spc="-10" dirty="0">
                <a:latin typeface="Calibri"/>
                <a:cs typeface="Calibri"/>
              </a:rPr>
              <a:t>provisions</a:t>
            </a:r>
            <a:r>
              <a:rPr sz="2700" spc="-45" dirty="0">
                <a:latin typeface="Calibri"/>
                <a:cs typeface="Calibri"/>
              </a:rPr>
              <a:t> </a:t>
            </a:r>
            <a:r>
              <a:rPr sz="2700" dirty="0">
                <a:latin typeface="Calibri"/>
                <a:cs typeface="Calibri"/>
              </a:rPr>
              <a:t>were</a:t>
            </a:r>
            <a:r>
              <a:rPr sz="2700" spc="-55" dirty="0">
                <a:latin typeface="Calibri"/>
                <a:cs typeface="Calibri"/>
              </a:rPr>
              <a:t> </a:t>
            </a:r>
            <a:r>
              <a:rPr sz="2700" dirty="0">
                <a:latin typeface="Calibri"/>
                <a:cs typeface="Calibri"/>
              </a:rPr>
              <a:t>held</a:t>
            </a:r>
            <a:r>
              <a:rPr sz="2700" spc="-45" dirty="0">
                <a:latin typeface="Calibri"/>
                <a:cs typeface="Calibri"/>
              </a:rPr>
              <a:t> </a:t>
            </a:r>
            <a:r>
              <a:rPr sz="2700" dirty="0">
                <a:latin typeface="Calibri"/>
                <a:cs typeface="Calibri"/>
              </a:rPr>
              <a:t>to</a:t>
            </a:r>
            <a:r>
              <a:rPr sz="2700" spc="-35" dirty="0">
                <a:latin typeface="Calibri"/>
                <a:cs typeface="Calibri"/>
              </a:rPr>
              <a:t> </a:t>
            </a:r>
            <a:r>
              <a:rPr sz="2700" dirty="0">
                <a:latin typeface="Calibri"/>
                <a:cs typeface="Calibri"/>
              </a:rPr>
              <a:t>be</a:t>
            </a:r>
            <a:r>
              <a:rPr sz="2700" spc="-20" dirty="0">
                <a:latin typeface="Calibri"/>
                <a:cs typeface="Calibri"/>
              </a:rPr>
              <a:t> </a:t>
            </a:r>
            <a:r>
              <a:rPr sz="2700" b="1" i="1" u="sng" dirty="0">
                <a:uFill>
                  <a:solidFill>
                    <a:srgbClr val="000000"/>
                  </a:solidFill>
                </a:uFill>
                <a:latin typeface="Calibri"/>
                <a:cs typeface="Calibri"/>
              </a:rPr>
              <a:t>incorporated</a:t>
            </a:r>
            <a:r>
              <a:rPr sz="2700" b="1" i="1" u="sng" spc="-50" dirty="0">
                <a:uFill>
                  <a:solidFill>
                    <a:srgbClr val="000000"/>
                  </a:solidFill>
                </a:uFill>
                <a:latin typeface="Calibri"/>
                <a:cs typeface="Calibri"/>
              </a:rPr>
              <a:t> </a:t>
            </a:r>
            <a:r>
              <a:rPr sz="2700" b="1" i="1" u="sng" dirty="0">
                <a:uFill>
                  <a:solidFill>
                    <a:srgbClr val="000000"/>
                  </a:solidFill>
                </a:uFill>
                <a:latin typeface="Calibri"/>
                <a:cs typeface="Calibri"/>
              </a:rPr>
              <a:t>in</a:t>
            </a:r>
            <a:r>
              <a:rPr sz="2700" b="1" i="1" u="sng" spc="-35" dirty="0">
                <a:uFill>
                  <a:solidFill>
                    <a:srgbClr val="000000"/>
                  </a:solidFill>
                </a:uFill>
                <a:latin typeface="Calibri"/>
                <a:cs typeface="Calibri"/>
              </a:rPr>
              <a:t> </a:t>
            </a:r>
            <a:r>
              <a:rPr sz="2700" b="1" i="1" u="sng" dirty="0">
                <a:uFill>
                  <a:solidFill>
                    <a:srgbClr val="000000"/>
                  </a:solidFill>
                </a:uFill>
                <a:latin typeface="Calibri"/>
                <a:cs typeface="Calibri"/>
              </a:rPr>
              <a:t>the</a:t>
            </a:r>
            <a:r>
              <a:rPr sz="2700" b="1" i="1" u="sng" spc="-20" dirty="0">
                <a:uFill>
                  <a:solidFill>
                    <a:srgbClr val="000000"/>
                  </a:solidFill>
                </a:uFill>
                <a:latin typeface="Calibri"/>
                <a:cs typeface="Calibri"/>
              </a:rPr>
              <a:t> </a:t>
            </a:r>
            <a:r>
              <a:rPr sz="2700" b="1" i="1" u="sng" dirty="0">
                <a:uFill>
                  <a:solidFill>
                    <a:srgbClr val="000000"/>
                  </a:solidFill>
                </a:uFill>
                <a:latin typeface="Calibri"/>
                <a:cs typeface="Calibri"/>
              </a:rPr>
              <a:t>Act</a:t>
            </a:r>
            <a:r>
              <a:rPr sz="2700" b="1" i="1" u="sng" spc="-30" dirty="0">
                <a:uFill>
                  <a:solidFill>
                    <a:srgbClr val="000000"/>
                  </a:solidFill>
                </a:uFill>
                <a:latin typeface="Calibri"/>
                <a:cs typeface="Calibri"/>
              </a:rPr>
              <a:t> </a:t>
            </a:r>
            <a:r>
              <a:rPr sz="2700" b="1" i="1" u="sng" spc="-25" dirty="0">
                <a:uFill>
                  <a:solidFill>
                    <a:srgbClr val="000000"/>
                  </a:solidFill>
                </a:uFill>
                <a:latin typeface="Calibri"/>
                <a:cs typeface="Calibri"/>
              </a:rPr>
              <a:t>by</a:t>
            </a:r>
            <a:r>
              <a:rPr sz="2700" b="1" i="1" spc="-25" dirty="0">
                <a:latin typeface="Calibri"/>
                <a:cs typeface="Calibri"/>
              </a:rPr>
              <a:t> </a:t>
            </a:r>
            <a:r>
              <a:rPr sz="2700" b="1" i="1" u="sng" dirty="0">
                <a:uFill>
                  <a:solidFill>
                    <a:srgbClr val="000000"/>
                  </a:solidFill>
                </a:uFill>
                <a:latin typeface="Calibri"/>
                <a:cs typeface="Calibri"/>
              </a:rPr>
              <a:t>necessary</a:t>
            </a:r>
            <a:r>
              <a:rPr sz="2700" b="1" i="1" u="sng" spc="-95" dirty="0">
                <a:uFill>
                  <a:solidFill>
                    <a:srgbClr val="000000"/>
                  </a:solidFill>
                </a:uFill>
                <a:latin typeface="Calibri"/>
                <a:cs typeface="Calibri"/>
              </a:rPr>
              <a:t> </a:t>
            </a:r>
            <a:r>
              <a:rPr sz="2700" b="1" i="1" u="sng" dirty="0">
                <a:uFill>
                  <a:solidFill>
                    <a:srgbClr val="000000"/>
                  </a:solidFill>
                </a:uFill>
                <a:latin typeface="Calibri"/>
                <a:cs typeface="Calibri"/>
              </a:rPr>
              <a:t>implication,</a:t>
            </a:r>
            <a:r>
              <a:rPr sz="2700" b="1" i="1" u="sng" spc="-55" dirty="0">
                <a:uFill>
                  <a:solidFill>
                    <a:srgbClr val="000000"/>
                  </a:solidFill>
                </a:uFill>
                <a:latin typeface="Calibri"/>
                <a:cs typeface="Calibri"/>
              </a:rPr>
              <a:t> </a:t>
            </a:r>
            <a:r>
              <a:rPr sz="2700" b="1" i="1" u="sng" dirty="0">
                <a:uFill>
                  <a:solidFill>
                    <a:srgbClr val="000000"/>
                  </a:solidFill>
                </a:uFill>
                <a:latin typeface="Calibri"/>
                <a:cs typeface="Calibri"/>
              </a:rPr>
              <a:t>the</a:t>
            </a:r>
            <a:r>
              <a:rPr sz="2700" b="1" i="1" u="sng" spc="-80" dirty="0">
                <a:uFill>
                  <a:solidFill>
                    <a:srgbClr val="000000"/>
                  </a:solidFill>
                </a:uFill>
                <a:latin typeface="Calibri"/>
                <a:cs typeface="Calibri"/>
              </a:rPr>
              <a:t> </a:t>
            </a:r>
            <a:r>
              <a:rPr sz="2700" b="1" i="1" u="sng" dirty="0">
                <a:uFill>
                  <a:solidFill>
                    <a:srgbClr val="000000"/>
                  </a:solidFill>
                </a:uFill>
                <a:latin typeface="Calibri"/>
                <a:cs typeface="Calibri"/>
              </a:rPr>
              <a:t>procedure</a:t>
            </a:r>
            <a:r>
              <a:rPr sz="2700" b="1" i="1" u="sng" spc="-90" dirty="0">
                <a:uFill>
                  <a:solidFill>
                    <a:srgbClr val="000000"/>
                  </a:solidFill>
                </a:uFill>
                <a:latin typeface="Calibri"/>
                <a:cs typeface="Calibri"/>
              </a:rPr>
              <a:t> </a:t>
            </a:r>
            <a:r>
              <a:rPr sz="2700" b="1" i="1" u="sng" dirty="0">
                <a:uFill>
                  <a:solidFill>
                    <a:srgbClr val="000000"/>
                  </a:solidFill>
                </a:uFill>
                <a:latin typeface="Calibri"/>
                <a:cs typeface="Calibri"/>
              </a:rPr>
              <a:t>prescribed</a:t>
            </a:r>
            <a:r>
              <a:rPr sz="2700" b="1" i="1" u="sng" spc="-85" dirty="0">
                <a:uFill>
                  <a:solidFill>
                    <a:srgbClr val="000000"/>
                  </a:solidFill>
                </a:uFill>
                <a:latin typeface="Calibri"/>
                <a:cs typeface="Calibri"/>
              </a:rPr>
              <a:t> </a:t>
            </a:r>
            <a:r>
              <a:rPr sz="2700" b="1" i="1" u="sng" spc="-25" dirty="0">
                <a:uFill>
                  <a:solidFill>
                    <a:srgbClr val="000000"/>
                  </a:solidFill>
                </a:uFill>
                <a:latin typeface="Calibri"/>
                <a:cs typeface="Calibri"/>
              </a:rPr>
              <a:t>for</a:t>
            </a:r>
            <a:r>
              <a:rPr sz="2700" b="1" i="1" spc="-25" dirty="0">
                <a:latin typeface="Calibri"/>
                <a:cs typeface="Calibri"/>
              </a:rPr>
              <a:t> </a:t>
            </a:r>
            <a:r>
              <a:rPr sz="2700" b="1" i="1" u="sng" dirty="0">
                <a:uFill>
                  <a:solidFill>
                    <a:srgbClr val="000000"/>
                  </a:solidFill>
                </a:uFill>
                <a:latin typeface="Calibri"/>
                <a:cs typeface="Calibri"/>
              </a:rPr>
              <a:t>impounding</a:t>
            </a:r>
            <a:r>
              <a:rPr sz="2700" b="1" i="1" u="sng" spc="-55" dirty="0">
                <a:uFill>
                  <a:solidFill>
                    <a:srgbClr val="000000"/>
                  </a:solidFill>
                </a:uFill>
                <a:latin typeface="Calibri"/>
                <a:cs typeface="Calibri"/>
              </a:rPr>
              <a:t> </a:t>
            </a:r>
            <a:r>
              <a:rPr sz="2700" b="1" i="1" u="sng" dirty="0">
                <a:uFill>
                  <a:solidFill>
                    <a:srgbClr val="000000"/>
                  </a:solidFill>
                </a:uFill>
                <a:latin typeface="Calibri"/>
                <a:cs typeface="Calibri"/>
              </a:rPr>
              <a:t>passport</a:t>
            </a:r>
            <a:r>
              <a:rPr sz="2700" b="1" i="1" u="sng" spc="-75" dirty="0">
                <a:uFill>
                  <a:solidFill>
                    <a:srgbClr val="000000"/>
                  </a:solidFill>
                </a:uFill>
                <a:latin typeface="Calibri"/>
                <a:cs typeface="Calibri"/>
              </a:rPr>
              <a:t> </a:t>
            </a:r>
            <a:r>
              <a:rPr sz="2700" b="1" i="1" u="sng" dirty="0">
                <a:uFill>
                  <a:solidFill>
                    <a:srgbClr val="000000"/>
                  </a:solidFill>
                </a:uFill>
                <a:latin typeface="Calibri"/>
                <a:cs typeface="Calibri"/>
              </a:rPr>
              <a:t>would</a:t>
            </a:r>
            <a:r>
              <a:rPr sz="2700" b="1" i="1" u="sng" spc="-55" dirty="0">
                <a:uFill>
                  <a:solidFill>
                    <a:srgbClr val="000000"/>
                  </a:solidFill>
                </a:uFill>
                <a:latin typeface="Calibri"/>
                <a:cs typeface="Calibri"/>
              </a:rPr>
              <a:t> </a:t>
            </a:r>
            <a:r>
              <a:rPr sz="2700" b="1" i="1" u="sng" dirty="0">
                <a:uFill>
                  <a:solidFill>
                    <a:srgbClr val="000000"/>
                  </a:solidFill>
                </a:uFill>
                <a:latin typeface="Calibri"/>
                <a:cs typeface="Calibri"/>
              </a:rPr>
              <a:t>be</a:t>
            </a:r>
            <a:r>
              <a:rPr sz="2700" b="1" i="1" u="sng" spc="-60" dirty="0">
                <a:uFill>
                  <a:solidFill>
                    <a:srgbClr val="000000"/>
                  </a:solidFill>
                </a:uFill>
                <a:latin typeface="Calibri"/>
                <a:cs typeface="Calibri"/>
              </a:rPr>
              <a:t> </a:t>
            </a:r>
            <a:r>
              <a:rPr sz="2700" b="1" i="1" u="sng" dirty="0">
                <a:uFill>
                  <a:solidFill>
                    <a:srgbClr val="000000"/>
                  </a:solidFill>
                </a:uFill>
                <a:latin typeface="Calibri"/>
                <a:cs typeface="Calibri"/>
              </a:rPr>
              <a:t>right,</a:t>
            </a:r>
            <a:r>
              <a:rPr sz="2700" b="1" i="1" u="sng" spc="-50" dirty="0">
                <a:uFill>
                  <a:solidFill>
                    <a:srgbClr val="000000"/>
                  </a:solidFill>
                </a:uFill>
                <a:latin typeface="Calibri"/>
                <a:cs typeface="Calibri"/>
              </a:rPr>
              <a:t> </a:t>
            </a:r>
            <a:r>
              <a:rPr sz="2700" b="1" i="1" u="sng" dirty="0">
                <a:uFill>
                  <a:solidFill>
                    <a:srgbClr val="000000"/>
                  </a:solidFill>
                </a:uFill>
                <a:latin typeface="Calibri"/>
                <a:cs typeface="Calibri"/>
              </a:rPr>
              <a:t>fair</a:t>
            </a:r>
            <a:r>
              <a:rPr sz="2700" b="1" i="1" u="sng" spc="-60" dirty="0">
                <a:uFill>
                  <a:solidFill>
                    <a:srgbClr val="000000"/>
                  </a:solidFill>
                </a:uFill>
                <a:latin typeface="Calibri"/>
                <a:cs typeface="Calibri"/>
              </a:rPr>
              <a:t> </a:t>
            </a:r>
            <a:r>
              <a:rPr sz="2700" b="1" i="1" u="sng" dirty="0">
                <a:uFill>
                  <a:solidFill>
                    <a:srgbClr val="000000"/>
                  </a:solidFill>
                </a:uFill>
                <a:latin typeface="Calibri"/>
                <a:cs typeface="Calibri"/>
              </a:rPr>
              <a:t>and</a:t>
            </a:r>
            <a:r>
              <a:rPr sz="2700" b="1" i="1" u="sng" spc="-50" dirty="0">
                <a:uFill>
                  <a:solidFill>
                    <a:srgbClr val="000000"/>
                  </a:solidFill>
                </a:uFill>
                <a:latin typeface="Calibri"/>
                <a:cs typeface="Calibri"/>
              </a:rPr>
              <a:t> </a:t>
            </a:r>
            <a:r>
              <a:rPr sz="2700" b="1" i="1" u="sng" dirty="0">
                <a:uFill>
                  <a:solidFill>
                    <a:srgbClr val="000000"/>
                  </a:solidFill>
                </a:uFill>
                <a:latin typeface="Calibri"/>
                <a:cs typeface="Calibri"/>
              </a:rPr>
              <a:t>just</a:t>
            </a:r>
            <a:r>
              <a:rPr sz="2700" b="1" i="1" u="sng" spc="-50" dirty="0">
                <a:uFill>
                  <a:solidFill>
                    <a:srgbClr val="000000"/>
                  </a:solidFill>
                </a:uFill>
                <a:latin typeface="Calibri"/>
                <a:cs typeface="Calibri"/>
              </a:rPr>
              <a:t> </a:t>
            </a:r>
            <a:r>
              <a:rPr sz="2700" b="1" i="1" u="sng" spc="-25" dirty="0">
                <a:uFill>
                  <a:solidFill>
                    <a:srgbClr val="000000"/>
                  </a:solidFill>
                </a:uFill>
                <a:latin typeface="Calibri"/>
                <a:cs typeface="Calibri"/>
              </a:rPr>
              <a:t>and</a:t>
            </a:r>
            <a:r>
              <a:rPr sz="2700" b="1" i="1" spc="675" dirty="0">
                <a:latin typeface="Calibri"/>
                <a:cs typeface="Calibri"/>
              </a:rPr>
              <a:t> </a:t>
            </a:r>
            <a:r>
              <a:rPr sz="2700" b="1" i="1" u="sng" dirty="0">
                <a:uFill>
                  <a:solidFill>
                    <a:srgbClr val="000000"/>
                  </a:solidFill>
                </a:uFill>
                <a:latin typeface="Calibri"/>
                <a:cs typeface="Calibri"/>
              </a:rPr>
              <a:t>would</a:t>
            </a:r>
            <a:r>
              <a:rPr sz="2700" b="1" i="1" u="sng" spc="-35" dirty="0">
                <a:uFill>
                  <a:solidFill>
                    <a:srgbClr val="000000"/>
                  </a:solidFill>
                </a:uFill>
                <a:latin typeface="Calibri"/>
                <a:cs typeface="Calibri"/>
              </a:rPr>
              <a:t> </a:t>
            </a:r>
            <a:r>
              <a:rPr sz="2700" b="1" i="1" u="sng" dirty="0">
                <a:uFill>
                  <a:solidFill>
                    <a:srgbClr val="000000"/>
                  </a:solidFill>
                </a:uFill>
                <a:latin typeface="Calibri"/>
                <a:cs typeface="Calibri"/>
              </a:rPr>
              <a:t>not</a:t>
            </a:r>
            <a:r>
              <a:rPr sz="2700" b="1" i="1" u="sng" spc="-35" dirty="0">
                <a:uFill>
                  <a:solidFill>
                    <a:srgbClr val="000000"/>
                  </a:solidFill>
                </a:uFill>
                <a:latin typeface="Calibri"/>
                <a:cs typeface="Calibri"/>
              </a:rPr>
              <a:t> </a:t>
            </a:r>
            <a:r>
              <a:rPr sz="2700" b="1" i="1" u="sng" dirty="0">
                <a:uFill>
                  <a:solidFill>
                    <a:srgbClr val="000000"/>
                  </a:solidFill>
                </a:uFill>
                <a:latin typeface="Calibri"/>
                <a:cs typeface="Calibri"/>
              </a:rPr>
              <a:t>suffer</a:t>
            </a:r>
            <a:r>
              <a:rPr sz="2700" b="1" i="1" u="sng" spc="-35" dirty="0">
                <a:uFill>
                  <a:solidFill>
                    <a:srgbClr val="000000"/>
                  </a:solidFill>
                </a:uFill>
                <a:latin typeface="Calibri"/>
                <a:cs typeface="Calibri"/>
              </a:rPr>
              <a:t> </a:t>
            </a:r>
            <a:r>
              <a:rPr sz="2700" b="1" i="1" u="sng" dirty="0">
                <a:uFill>
                  <a:solidFill>
                    <a:srgbClr val="000000"/>
                  </a:solidFill>
                </a:uFill>
                <a:latin typeface="Calibri"/>
                <a:cs typeface="Calibri"/>
              </a:rPr>
              <a:t>from</a:t>
            </a:r>
            <a:r>
              <a:rPr sz="2700" b="1" i="1" u="sng" spc="-30" dirty="0">
                <a:uFill>
                  <a:solidFill>
                    <a:srgbClr val="000000"/>
                  </a:solidFill>
                </a:uFill>
                <a:latin typeface="Calibri"/>
                <a:cs typeface="Calibri"/>
              </a:rPr>
              <a:t> </a:t>
            </a:r>
            <a:r>
              <a:rPr sz="2700" b="1" i="1" u="sng" dirty="0">
                <a:uFill>
                  <a:solidFill>
                    <a:srgbClr val="000000"/>
                  </a:solidFill>
                </a:uFill>
                <a:latin typeface="Calibri"/>
                <a:cs typeface="Calibri"/>
              </a:rPr>
              <a:t>the</a:t>
            </a:r>
            <a:r>
              <a:rPr sz="2700" b="1" i="1" u="sng" spc="-35" dirty="0">
                <a:uFill>
                  <a:solidFill>
                    <a:srgbClr val="000000"/>
                  </a:solidFill>
                </a:uFill>
                <a:latin typeface="Calibri"/>
                <a:cs typeface="Calibri"/>
              </a:rPr>
              <a:t> </a:t>
            </a:r>
            <a:r>
              <a:rPr sz="2700" b="1" i="1" u="sng" dirty="0">
                <a:uFill>
                  <a:solidFill>
                    <a:srgbClr val="000000"/>
                  </a:solidFill>
                </a:uFill>
                <a:latin typeface="Calibri"/>
                <a:cs typeface="Calibri"/>
              </a:rPr>
              <a:t>vice</a:t>
            </a:r>
            <a:r>
              <a:rPr sz="2700" b="1" i="1" u="sng" spc="-40" dirty="0">
                <a:uFill>
                  <a:solidFill>
                    <a:srgbClr val="000000"/>
                  </a:solidFill>
                </a:uFill>
                <a:latin typeface="Calibri"/>
                <a:cs typeface="Calibri"/>
              </a:rPr>
              <a:t> </a:t>
            </a:r>
            <a:r>
              <a:rPr sz="2700" b="1" i="1" u="sng" dirty="0">
                <a:uFill>
                  <a:solidFill>
                    <a:srgbClr val="000000"/>
                  </a:solidFill>
                </a:uFill>
                <a:latin typeface="Calibri"/>
                <a:cs typeface="Calibri"/>
              </a:rPr>
              <a:t>of</a:t>
            </a:r>
            <a:r>
              <a:rPr sz="2700" b="1" i="1" u="sng" spc="-45" dirty="0">
                <a:uFill>
                  <a:solidFill>
                    <a:srgbClr val="000000"/>
                  </a:solidFill>
                </a:uFill>
                <a:latin typeface="Calibri"/>
                <a:cs typeface="Calibri"/>
              </a:rPr>
              <a:t> </a:t>
            </a:r>
            <a:r>
              <a:rPr sz="2700" b="1" i="1" u="sng" dirty="0">
                <a:uFill>
                  <a:solidFill>
                    <a:srgbClr val="000000"/>
                  </a:solidFill>
                </a:uFill>
                <a:latin typeface="Calibri"/>
                <a:cs typeface="Calibri"/>
              </a:rPr>
              <a:t>arbitrariness</a:t>
            </a:r>
            <a:r>
              <a:rPr sz="2700" b="1" i="1" u="sng" spc="-45" dirty="0">
                <a:uFill>
                  <a:solidFill>
                    <a:srgbClr val="000000"/>
                  </a:solidFill>
                </a:uFill>
                <a:latin typeface="Calibri"/>
                <a:cs typeface="Calibri"/>
              </a:rPr>
              <a:t> </a:t>
            </a:r>
            <a:r>
              <a:rPr sz="2700" b="1" i="1" u="sng" spc="-25" dirty="0">
                <a:uFill>
                  <a:solidFill>
                    <a:srgbClr val="000000"/>
                  </a:solidFill>
                </a:uFill>
                <a:latin typeface="Calibri"/>
                <a:cs typeface="Calibri"/>
              </a:rPr>
              <a:t>or</a:t>
            </a:r>
            <a:r>
              <a:rPr sz="2700" b="1" i="1" spc="-25" dirty="0">
                <a:latin typeface="Calibri"/>
                <a:cs typeface="Calibri"/>
              </a:rPr>
              <a:t> </a:t>
            </a:r>
            <a:r>
              <a:rPr sz="2700" b="1" i="1" u="sng" spc="-10" dirty="0">
                <a:uFill>
                  <a:solidFill>
                    <a:srgbClr val="000000"/>
                  </a:solidFill>
                </a:uFill>
                <a:latin typeface="Calibri"/>
                <a:cs typeface="Calibri"/>
              </a:rPr>
              <a:t>unreasonableness</a:t>
            </a:r>
            <a:r>
              <a:rPr sz="2700" spc="-10" dirty="0">
                <a:latin typeface="Calibri"/>
                <a:cs typeface="Calibri"/>
              </a:rPr>
              <a:t>.</a:t>
            </a:r>
            <a:endParaRPr sz="2700">
              <a:latin typeface="Calibri"/>
              <a:cs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23773" y="-1778"/>
            <a:ext cx="8303259" cy="696595"/>
          </a:xfrm>
          <a:prstGeom prst="rect">
            <a:avLst/>
          </a:prstGeom>
        </p:spPr>
        <p:txBody>
          <a:bodyPr vert="horz" wrap="square" lIns="0" tIns="12700" rIns="0" bIns="0" rtlCol="0">
            <a:spAutoFit/>
          </a:bodyPr>
          <a:lstStyle/>
          <a:p>
            <a:pPr marL="12700">
              <a:lnSpc>
                <a:spcPct val="100000"/>
              </a:lnSpc>
              <a:spcBef>
                <a:spcPts val="100"/>
              </a:spcBef>
            </a:pPr>
            <a:r>
              <a:rPr sz="4400" b="1" dirty="0">
                <a:latin typeface="Calibri"/>
                <a:cs typeface="Calibri"/>
              </a:rPr>
              <a:t>Maneka</a:t>
            </a:r>
            <a:r>
              <a:rPr sz="4400" b="1" spc="-80" dirty="0">
                <a:latin typeface="Calibri"/>
                <a:cs typeface="Calibri"/>
              </a:rPr>
              <a:t> </a:t>
            </a:r>
            <a:r>
              <a:rPr sz="4400" b="1" dirty="0">
                <a:latin typeface="Calibri"/>
                <a:cs typeface="Calibri"/>
              </a:rPr>
              <a:t>Gandhi’s</a:t>
            </a:r>
            <a:r>
              <a:rPr sz="4400" b="1" spc="-90" dirty="0">
                <a:latin typeface="Calibri"/>
                <a:cs typeface="Calibri"/>
              </a:rPr>
              <a:t> </a:t>
            </a:r>
            <a:r>
              <a:rPr sz="4400" b="1" dirty="0">
                <a:latin typeface="Calibri"/>
                <a:cs typeface="Calibri"/>
              </a:rPr>
              <a:t>case</a:t>
            </a:r>
            <a:r>
              <a:rPr sz="4400" b="1" spc="-80" dirty="0">
                <a:latin typeface="Calibri"/>
                <a:cs typeface="Calibri"/>
              </a:rPr>
              <a:t> </a:t>
            </a:r>
            <a:r>
              <a:rPr sz="4400" b="1" dirty="0">
                <a:latin typeface="Calibri"/>
                <a:cs typeface="Calibri"/>
              </a:rPr>
              <a:t>(A.21</a:t>
            </a:r>
            <a:r>
              <a:rPr sz="4400" b="1" spc="-75" dirty="0">
                <a:latin typeface="Calibri"/>
                <a:cs typeface="Calibri"/>
              </a:rPr>
              <a:t> </a:t>
            </a:r>
            <a:r>
              <a:rPr sz="4400" b="1" spc="-10" dirty="0">
                <a:latin typeface="Calibri"/>
                <a:cs typeface="Calibri"/>
              </a:rPr>
              <a:t>&amp;A.19)</a:t>
            </a:r>
            <a:endParaRPr sz="4400">
              <a:latin typeface="Calibri"/>
              <a:cs typeface="Calibri"/>
            </a:endParaRPr>
          </a:p>
        </p:txBody>
      </p:sp>
      <p:sp>
        <p:nvSpPr>
          <p:cNvPr id="3" name="object 3"/>
          <p:cNvSpPr txBox="1"/>
          <p:nvPr/>
        </p:nvSpPr>
        <p:spPr>
          <a:xfrm>
            <a:off x="78739" y="628014"/>
            <a:ext cx="8985885" cy="6075045"/>
          </a:xfrm>
          <a:prstGeom prst="rect">
            <a:avLst/>
          </a:prstGeom>
        </p:spPr>
        <p:txBody>
          <a:bodyPr vert="horz" wrap="square" lIns="0" tIns="13335" rIns="0" bIns="0" rtlCol="0">
            <a:spAutoFit/>
          </a:bodyPr>
          <a:lstStyle/>
          <a:p>
            <a:pPr marL="354965" indent="-342265">
              <a:lnSpc>
                <a:spcPct val="100000"/>
              </a:lnSpc>
              <a:spcBef>
                <a:spcPts val="105"/>
              </a:spcBef>
              <a:buFont typeface="Arial MT"/>
              <a:buChar char="•"/>
              <a:tabLst>
                <a:tab pos="354965" algn="l"/>
              </a:tabLst>
            </a:pPr>
            <a:r>
              <a:rPr sz="3200" dirty="0">
                <a:latin typeface="Calibri"/>
                <a:cs typeface="Calibri"/>
              </a:rPr>
              <a:t>In</a:t>
            </a:r>
            <a:r>
              <a:rPr sz="3200" spc="-65" dirty="0">
                <a:latin typeface="Calibri"/>
                <a:cs typeface="Calibri"/>
              </a:rPr>
              <a:t> </a:t>
            </a:r>
            <a:r>
              <a:rPr sz="3200" dirty="0">
                <a:latin typeface="Calibri"/>
                <a:cs typeface="Calibri"/>
              </a:rPr>
              <a:t>Maneka</a:t>
            </a:r>
            <a:r>
              <a:rPr sz="3200" spc="-60" dirty="0">
                <a:latin typeface="Calibri"/>
                <a:cs typeface="Calibri"/>
              </a:rPr>
              <a:t> </a:t>
            </a:r>
            <a:r>
              <a:rPr sz="3200" spc="-10" dirty="0">
                <a:latin typeface="Calibri"/>
                <a:cs typeface="Calibri"/>
              </a:rPr>
              <a:t>Gandhi’s</a:t>
            </a:r>
            <a:r>
              <a:rPr sz="3200" spc="-50" dirty="0">
                <a:latin typeface="Calibri"/>
                <a:cs typeface="Calibri"/>
              </a:rPr>
              <a:t> </a:t>
            </a:r>
            <a:r>
              <a:rPr sz="3200" dirty="0">
                <a:latin typeface="Calibri"/>
                <a:cs typeface="Calibri"/>
              </a:rPr>
              <a:t>case</a:t>
            </a:r>
            <a:r>
              <a:rPr sz="3200" spc="-80" dirty="0">
                <a:latin typeface="Calibri"/>
                <a:cs typeface="Calibri"/>
              </a:rPr>
              <a:t> </a:t>
            </a:r>
            <a:r>
              <a:rPr sz="3200" dirty="0">
                <a:latin typeface="Calibri"/>
                <a:cs typeface="Calibri"/>
              </a:rPr>
              <a:t>the</a:t>
            </a:r>
            <a:r>
              <a:rPr sz="3200" spc="-65" dirty="0">
                <a:latin typeface="Calibri"/>
                <a:cs typeface="Calibri"/>
              </a:rPr>
              <a:t> </a:t>
            </a:r>
            <a:r>
              <a:rPr sz="3200" dirty="0">
                <a:latin typeface="Calibri"/>
                <a:cs typeface="Calibri"/>
              </a:rPr>
              <a:t>Supreme</a:t>
            </a:r>
            <a:r>
              <a:rPr sz="3200" spc="-65" dirty="0">
                <a:latin typeface="Calibri"/>
                <a:cs typeface="Calibri"/>
              </a:rPr>
              <a:t> </a:t>
            </a:r>
            <a:r>
              <a:rPr sz="3200" dirty="0">
                <a:latin typeface="Calibri"/>
                <a:cs typeface="Calibri"/>
              </a:rPr>
              <a:t>Court</a:t>
            </a:r>
            <a:r>
              <a:rPr sz="3200" spc="-55" dirty="0">
                <a:latin typeface="Calibri"/>
                <a:cs typeface="Calibri"/>
              </a:rPr>
              <a:t> </a:t>
            </a:r>
            <a:r>
              <a:rPr sz="3200" spc="-25" dirty="0">
                <a:latin typeface="Calibri"/>
                <a:cs typeface="Calibri"/>
              </a:rPr>
              <a:t>has</a:t>
            </a:r>
            <a:endParaRPr sz="3200">
              <a:latin typeface="Calibri"/>
              <a:cs typeface="Calibri"/>
            </a:endParaRPr>
          </a:p>
          <a:p>
            <a:pPr marL="355600">
              <a:lnSpc>
                <a:spcPct val="100000"/>
              </a:lnSpc>
            </a:pPr>
            <a:r>
              <a:rPr sz="3200" dirty="0">
                <a:latin typeface="Calibri"/>
                <a:cs typeface="Calibri"/>
              </a:rPr>
              <a:t>overruled</a:t>
            </a:r>
            <a:r>
              <a:rPr sz="3200" spc="-55" dirty="0">
                <a:latin typeface="Calibri"/>
                <a:cs typeface="Calibri"/>
              </a:rPr>
              <a:t> </a:t>
            </a:r>
            <a:r>
              <a:rPr sz="3200" dirty="0">
                <a:latin typeface="Calibri"/>
                <a:cs typeface="Calibri"/>
              </a:rPr>
              <a:t>the</a:t>
            </a:r>
            <a:r>
              <a:rPr sz="3200" spc="-50" dirty="0">
                <a:latin typeface="Calibri"/>
                <a:cs typeface="Calibri"/>
              </a:rPr>
              <a:t> </a:t>
            </a:r>
            <a:r>
              <a:rPr sz="3200" dirty="0">
                <a:latin typeface="Calibri"/>
                <a:cs typeface="Calibri"/>
              </a:rPr>
              <a:t>view</a:t>
            </a:r>
            <a:r>
              <a:rPr sz="3200" spc="-65" dirty="0">
                <a:latin typeface="Calibri"/>
                <a:cs typeface="Calibri"/>
              </a:rPr>
              <a:t> </a:t>
            </a:r>
            <a:r>
              <a:rPr sz="3200" dirty="0">
                <a:latin typeface="Calibri"/>
                <a:cs typeface="Calibri"/>
              </a:rPr>
              <a:t>expressed</a:t>
            </a:r>
            <a:r>
              <a:rPr sz="3200" spc="-80" dirty="0">
                <a:latin typeface="Calibri"/>
                <a:cs typeface="Calibri"/>
              </a:rPr>
              <a:t> </a:t>
            </a:r>
            <a:r>
              <a:rPr sz="3200" dirty="0">
                <a:latin typeface="Calibri"/>
                <a:cs typeface="Calibri"/>
              </a:rPr>
              <a:t>by</a:t>
            </a:r>
            <a:r>
              <a:rPr sz="3200" spc="-50" dirty="0">
                <a:latin typeface="Calibri"/>
                <a:cs typeface="Calibri"/>
              </a:rPr>
              <a:t> </a:t>
            </a:r>
            <a:r>
              <a:rPr sz="3200" dirty="0">
                <a:latin typeface="Calibri"/>
                <a:cs typeface="Calibri"/>
              </a:rPr>
              <a:t>the</a:t>
            </a:r>
            <a:r>
              <a:rPr sz="3200" spc="-50" dirty="0">
                <a:latin typeface="Calibri"/>
                <a:cs typeface="Calibri"/>
              </a:rPr>
              <a:t> </a:t>
            </a:r>
            <a:r>
              <a:rPr sz="3200" dirty="0">
                <a:latin typeface="Calibri"/>
                <a:cs typeface="Calibri"/>
              </a:rPr>
              <a:t>majority</a:t>
            </a:r>
            <a:r>
              <a:rPr sz="3200" spc="-50" dirty="0">
                <a:latin typeface="Calibri"/>
                <a:cs typeface="Calibri"/>
              </a:rPr>
              <a:t> </a:t>
            </a:r>
            <a:r>
              <a:rPr sz="3200" spc="-25" dirty="0">
                <a:latin typeface="Calibri"/>
                <a:cs typeface="Calibri"/>
              </a:rPr>
              <a:t>in</a:t>
            </a:r>
            <a:endParaRPr sz="3200">
              <a:latin typeface="Calibri"/>
              <a:cs typeface="Calibri"/>
            </a:endParaRPr>
          </a:p>
          <a:p>
            <a:pPr marL="355600" marR="5080">
              <a:lnSpc>
                <a:spcPct val="100000"/>
              </a:lnSpc>
              <a:tabLst>
                <a:tab pos="3006090" algn="l"/>
              </a:tabLst>
            </a:pPr>
            <a:r>
              <a:rPr sz="3200" spc="-20" dirty="0">
                <a:latin typeface="Calibri"/>
                <a:cs typeface="Calibri"/>
              </a:rPr>
              <a:t>Gopalan’s</a:t>
            </a:r>
            <a:r>
              <a:rPr sz="3200" spc="-45" dirty="0">
                <a:latin typeface="Calibri"/>
                <a:cs typeface="Calibri"/>
              </a:rPr>
              <a:t> </a:t>
            </a:r>
            <a:r>
              <a:rPr sz="3200" dirty="0">
                <a:latin typeface="Calibri"/>
                <a:cs typeface="Calibri"/>
              </a:rPr>
              <a:t>case</a:t>
            </a:r>
            <a:r>
              <a:rPr sz="3200" spc="-50" dirty="0">
                <a:latin typeface="Calibri"/>
                <a:cs typeface="Calibri"/>
              </a:rPr>
              <a:t> </a:t>
            </a:r>
            <a:r>
              <a:rPr sz="3200" dirty="0">
                <a:latin typeface="Calibri"/>
                <a:cs typeface="Calibri"/>
              </a:rPr>
              <a:t>and</a:t>
            </a:r>
            <a:r>
              <a:rPr sz="3200" spc="-65" dirty="0">
                <a:latin typeface="Calibri"/>
                <a:cs typeface="Calibri"/>
              </a:rPr>
              <a:t> </a:t>
            </a:r>
            <a:r>
              <a:rPr sz="3200" dirty="0">
                <a:latin typeface="Calibri"/>
                <a:cs typeface="Calibri"/>
              </a:rPr>
              <a:t>held</a:t>
            </a:r>
            <a:r>
              <a:rPr sz="3200" spc="-40" dirty="0">
                <a:latin typeface="Calibri"/>
                <a:cs typeface="Calibri"/>
              </a:rPr>
              <a:t> </a:t>
            </a:r>
            <a:r>
              <a:rPr sz="3200" dirty="0">
                <a:latin typeface="Calibri"/>
                <a:cs typeface="Calibri"/>
              </a:rPr>
              <a:t>that</a:t>
            </a:r>
            <a:r>
              <a:rPr sz="3200" spc="-35" dirty="0">
                <a:latin typeface="Calibri"/>
                <a:cs typeface="Calibri"/>
              </a:rPr>
              <a:t> </a:t>
            </a:r>
            <a:r>
              <a:rPr sz="3200" b="1" dirty="0">
                <a:latin typeface="Calibri"/>
                <a:cs typeface="Calibri"/>
              </a:rPr>
              <a:t>Article</a:t>
            </a:r>
            <a:r>
              <a:rPr sz="3200" b="1" spc="-75" dirty="0">
                <a:latin typeface="Calibri"/>
                <a:cs typeface="Calibri"/>
              </a:rPr>
              <a:t> </a:t>
            </a:r>
            <a:r>
              <a:rPr sz="3200" b="1" dirty="0">
                <a:latin typeface="Calibri"/>
                <a:cs typeface="Calibri"/>
              </a:rPr>
              <a:t>21</a:t>
            </a:r>
            <a:r>
              <a:rPr sz="3200" b="1" spc="-50" dirty="0">
                <a:latin typeface="Calibri"/>
                <a:cs typeface="Calibri"/>
              </a:rPr>
              <a:t> </a:t>
            </a:r>
            <a:r>
              <a:rPr sz="3200" b="1" dirty="0">
                <a:latin typeface="Calibri"/>
                <a:cs typeface="Calibri"/>
              </a:rPr>
              <a:t>is</a:t>
            </a:r>
            <a:r>
              <a:rPr sz="3200" b="1" spc="-50" dirty="0">
                <a:latin typeface="Calibri"/>
                <a:cs typeface="Calibri"/>
              </a:rPr>
              <a:t> </a:t>
            </a:r>
            <a:r>
              <a:rPr sz="3200" b="1" spc="-10" dirty="0">
                <a:latin typeface="Calibri"/>
                <a:cs typeface="Calibri"/>
              </a:rPr>
              <a:t>controlled </a:t>
            </a:r>
            <a:r>
              <a:rPr sz="3200" b="1" dirty="0">
                <a:latin typeface="Calibri"/>
                <a:cs typeface="Calibri"/>
              </a:rPr>
              <a:t>by</a:t>
            </a:r>
            <a:r>
              <a:rPr sz="3200" b="1" spc="-35" dirty="0">
                <a:latin typeface="Calibri"/>
                <a:cs typeface="Calibri"/>
              </a:rPr>
              <a:t> </a:t>
            </a:r>
            <a:r>
              <a:rPr sz="3200" b="1" dirty="0">
                <a:latin typeface="Calibri"/>
                <a:cs typeface="Calibri"/>
              </a:rPr>
              <a:t>Art.</a:t>
            </a:r>
            <a:r>
              <a:rPr sz="3200" b="1" spc="-35" dirty="0">
                <a:latin typeface="Calibri"/>
                <a:cs typeface="Calibri"/>
              </a:rPr>
              <a:t> </a:t>
            </a:r>
            <a:r>
              <a:rPr sz="3200" b="1" dirty="0">
                <a:latin typeface="Calibri"/>
                <a:cs typeface="Calibri"/>
              </a:rPr>
              <a:t>19,</a:t>
            </a:r>
            <a:r>
              <a:rPr sz="3200" b="1" spc="-25" dirty="0">
                <a:latin typeface="Calibri"/>
                <a:cs typeface="Calibri"/>
              </a:rPr>
              <a:t> </a:t>
            </a:r>
            <a:r>
              <a:rPr sz="3200" b="1" dirty="0">
                <a:latin typeface="Calibri"/>
                <a:cs typeface="Calibri"/>
              </a:rPr>
              <a:t>that</a:t>
            </a:r>
            <a:r>
              <a:rPr sz="3200" b="1" spc="-50" dirty="0">
                <a:latin typeface="Calibri"/>
                <a:cs typeface="Calibri"/>
              </a:rPr>
              <a:t> </a:t>
            </a:r>
            <a:r>
              <a:rPr sz="3200" b="1" dirty="0">
                <a:latin typeface="Calibri"/>
                <a:cs typeface="Calibri"/>
              </a:rPr>
              <a:t>is,</a:t>
            </a:r>
            <a:r>
              <a:rPr sz="3200" b="1" spc="-35" dirty="0">
                <a:latin typeface="Calibri"/>
                <a:cs typeface="Calibri"/>
              </a:rPr>
              <a:t> </a:t>
            </a:r>
            <a:r>
              <a:rPr sz="3200" b="1" dirty="0">
                <a:latin typeface="Calibri"/>
                <a:cs typeface="Calibri"/>
              </a:rPr>
              <a:t>it</a:t>
            </a:r>
            <a:r>
              <a:rPr sz="3200" b="1" spc="-25" dirty="0">
                <a:latin typeface="Calibri"/>
                <a:cs typeface="Calibri"/>
              </a:rPr>
              <a:t> </a:t>
            </a:r>
            <a:r>
              <a:rPr sz="3200" b="1" dirty="0">
                <a:latin typeface="Calibri"/>
                <a:cs typeface="Calibri"/>
              </a:rPr>
              <a:t>must</a:t>
            </a:r>
            <a:r>
              <a:rPr sz="3200" b="1" spc="-40" dirty="0">
                <a:latin typeface="Calibri"/>
                <a:cs typeface="Calibri"/>
              </a:rPr>
              <a:t> </a:t>
            </a:r>
            <a:r>
              <a:rPr sz="3200" b="1" dirty="0">
                <a:latin typeface="Calibri"/>
                <a:cs typeface="Calibri"/>
              </a:rPr>
              <a:t>satisfy</a:t>
            </a:r>
            <a:r>
              <a:rPr sz="3200" b="1" spc="-55" dirty="0">
                <a:latin typeface="Calibri"/>
                <a:cs typeface="Calibri"/>
              </a:rPr>
              <a:t> </a:t>
            </a:r>
            <a:r>
              <a:rPr sz="3200" b="1" dirty="0">
                <a:latin typeface="Calibri"/>
                <a:cs typeface="Calibri"/>
              </a:rPr>
              <a:t>the</a:t>
            </a:r>
            <a:r>
              <a:rPr sz="3200" b="1" spc="-30" dirty="0">
                <a:latin typeface="Calibri"/>
                <a:cs typeface="Calibri"/>
              </a:rPr>
              <a:t> </a:t>
            </a:r>
            <a:r>
              <a:rPr sz="3200" b="1" spc="-10" dirty="0">
                <a:latin typeface="Calibri"/>
                <a:cs typeface="Calibri"/>
              </a:rPr>
              <a:t>requirement </a:t>
            </a:r>
            <a:r>
              <a:rPr sz="3200" b="1" dirty="0">
                <a:latin typeface="Calibri"/>
                <a:cs typeface="Calibri"/>
              </a:rPr>
              <a:t>of</a:t>
            </a:r>
            <a:r>
              <a:rPr sz="3200" b="1" spc="-30" dirty="0">
                <a:latin typeface="Calibri"/>
                <a:cs typeface="Calibri"/>
              </a:rPr>
              <a:t> </a:t>
            </a:r>
            <a:r>
              <a:rPr sz="3200" b="1" dirty="0">
                <a:latin typeface="Calibri"/>
                <a:cs typeface="Calibri"/>
              </a:rPr>
              <a:t>Art.</a:t>
            </a:r>
            <a:r>
              <a:rPr sz="3200" b="1" spc="-40" dirty="0">
                <a:latin typeface="Calibri"/>
                <a:cs typeface="Calibri"/>
              </a:rPr>
              <a:t> </a:t>
            </a:r>
            <a:r>
              <a:rPr sz="3200" b="1" dirty="0">
                <a:latin typeface="Calibri"/>
                <a:cs typeface="Calibri"/>
              </a:rPr>
              <a:t>19</a:t>
            </a:r>
            <a:r>
              <a:rPr sz="3200" b="1" spc="-20" dirty="0">
                <a:latin typeface="Calibri"/>
                <a:cs typeface="Calibri"/>
              </a:rPr>
              <a:t> also.</a:t>
            </a:r>
            <a:r>
              <a:rPr sz="3200" b="1" dirty="0">
                <a:latin typeface="Calibri"/>
                <a:cs typeface="Calibri"/>
              </a:rPr>
              <a:t>	</a:t>
            </a:r>
            <a:r>
              <a:rPr sz="3200" b="1" i="1" u="sng" dirty="0">
                <a:uFill>
                  <a:solidFill>
                    <a:srgbClr val="000000"/>
                  </a:solidFill>
                </a:uFill>
                <a:latin typeface="Calibri"/>
                <a:cs typeface="Calibri"/>
              </a:rPr>
              <a:t>The</a:t>
            </a:r>
            <a:r>
              <a:rPr sz="3200" b="1" i="1" u="sng" spc="-35" dirty="0">
                <a:uFill>
                  <a:solidFill>
                    <a:srgbClr val="000000"/>
                  </a:solidFill>
                </a:uFill>
                <a:latin typeface="Calibri"/>
                <a:cs typeface="Calibri"/>
              </a:rPr>
              <a:t> </a:t>
            </a:r>
            <a:r>
              <a:rPr sz="3200" b="1" i="1" u="sng" dirty="0">
                <a:uFill>
                  <a:solidFill>
                    <a:srgbClr val="000000"/>
                  </a:solidFill>
                </a:uFill>
                <a:latin typeface="Calibri"/>
                <a:cs typeface="Calibri"/>
              </a:rPr>
              <a:t>court</a:t>
            </a:r>
            <a:r>
              <a:rPr sz="3200" b="1" i="1" u="sng" spc="-55" dirty="0">
                <a:uFill>
                  <a:solidFill>
                    <a:srgbClr val="000000"/>
                  </a:solidFill>
                </a:uFill>
                <a:latin typeface="Calibri"/>
                <a:cs typeface="Calibri"/>
              </a:rPr>
              <a:t> </a:t>
            </a:r>
            <a:r>
              <a:rPr sz="3200" b="1" i="1" u="sng" spc="-10" dirty="0">
                <a:uFill>
                  <a:solidFill>
                    <a:srgbClr val="000000"/>
                  </a:solidFill>
                </a:uFill>
                <a:latin typeface="Calibri"/>
                <a:cs typeface="Calibri"/>
              </a:rPr>
              <a:t>observed</a:t>
            </a:r>
            <a:r>
              <a:rPr sz="3200" spc="-10" dirty="0">
                <a:latin typeface="Calibri"/>
                <a:cs typeface="Calibri"/>
              </a:rPr>
              <a:t>:</a:t>
            </a:r>
            <a:endParaRPr sz="3200">
              <a:latin typeface="Calibri"/>
              <a:cs typeface="Calibri"/>
            </a:endParaRPr>
          </a:p>
          <a:p>
            <a:pPr marL="355600" marR="381000" indent="-342900">
              <a:lnSpc>
                <a:spcPct val="100000"/>
              </a:lnSpc>
              <a:spcBef>
                <a:spcPts val="770"/>
              </a:spcBef>
              <a:buFont typeface="Arial MT"/>
              <a:buChar char="•"/>
              <a:tabLst>
                <a:tab pos="355600" algn="l"/>
              </a:tabLst>
            </a:pPr>
            <a:r>
              <a:rPr sz="3200" b="1" u="sng" dirty="0">
                <a:uFill>
                  <a:solidFill>
                    <a:srgbClr val="000000"/>
                  </a:solidFill>
                </a:uFill>
                <a:latin typeface="Calibri"/>
                <a:cs typeface="Calibri"/>
              </a:rPr>
              <a:t>A</a:t>
            </a:r>
            <a:r>
              <a:rPr sz="3200" b="1" u="sng" spc="-20" dirty="0">
                <a:uFill>
                  <a:solidFill>
                    <a:srgbClr val="000000"/>
                  </a:solidFill>
                </a:uFill>
                <a:latin typeface="Calibri"/>
                <a:cs typeface="Calibri"/>
              </a:rPr>
              <a:t> </a:t>
            </a:r>
            <a:r>
              <a:rPr sz="3200" b="1" u="sng" dirty="0">
                <a:uFill>
                  <a:solidFill>
                    <a:srgbClr val="000000"/>
                  </a:solidFill>
                </a:uFill>
                <a:latin typeface="Calibri"/>
                <a:cs typeface="Calibri"/>
              </a:rPr>
              <a:t>law</a:t>
            </a:r>
            <a:r>
              <a:rPr sz="3200" b="1" u="sng" spc="-45" dirty="0">
                <a:uFill>
                  <a:solidFill>
                    <a:srgbClr val="000000"/>
                  </a:solidFill>
                </a:uFill>
                <a:latin typeface="Calibri"/>
                <a:cs typeface="Calibri"/>
              </a:rPr>
              <a:t> </a:t>
            </a:r>
            <a:r>
              <a:rPr sz="3200" b="1" u="sng" dirty="0">
                <a:uFill>
                  <a:solidFill>
                    <a:srgbClr val="000000"/>
                  </a:solidFill>
                </a:uFill>
                <a:latin typeface="Calibri"/>
                <a:cs typeface="Calibri"/>
              </a:rPr>
              <a:t>depriving</a:t>
            </a:r>
            <a:r>
              <a:rPr sz="3200" b="1" u="sng" spc="-35" dirty="0">
                <a:uFill>
                  <a:solidFill>
                    <a:srgbClr val="000000"/>
                  </a:solidFill>
                </a:uFill>
                <a:latin typeface="Calibri"/>
                <a:cs typeface="Calibri"/>
              </a:rPr>
              <a:t> </a:t>
            </a:r>
            <a:r>
              <a:rPr sz="3200" b="1" u="sng" dirty="0">
                <a:uFill>
                  <a:solidFill>
                    <a:srgbClr val="000000"/>
                  </a:solidFill>
                </a:uFill>
                <a:latin typeface="Calibri"/>
                <a:cs typeface="Calibri"/>
              </a:rPr>
              <a:t>a</a:t>
            </a:r>
            <a:r>
              <a:rPr sz="3200" b="1" u="sng" spc="-15" dirty="0">
                <a:uFill>
                  <a:solidFill>
                    <a:srgbClr val="000000"/>
                  </a:solidFill>
                </a:uFill>
                <a:latin typeface="Calibri"/>
                <a:cs typeface="Calibri"/>
              </a:rPr>
              <a:t> </a:t>
            </a:r>
            <a:r>
              <a:rPr sz="3200" b="1" u="sng" dirty="0">
                <a:uFill>
                  <a:solidFill>
                    <a:srgbClr val="000000"/>
                  </a:solidFill>
                </a:uFill>
                <a:latin typeface="Calibri"/>
                <a:cs typeface="Calibri"/>
              </a:rPr>
              <a:t>person</a:t>
            </a:r>
            <a:r>
              <a:rPr sz="3200" b="1" u="sng" spc="-35" dirty="0">
                <a:uFill>
                  <a:solidFill>
                    <a:srgbClr val="000000"/>
                  </a:solidFill>
                </a:uFill>
                <a:latin typeface="Calibri"/>
                <a:cs typeface="Calibri"/>
              </a:rPr>
              <a:t> </a:t>
            </a:r>
            <a:r>
              <a:rPr sz="3200" b="1" u="sng" dirty="0">
                <a:uFill>
                  <a:solidFill>
                    <a:srgbClr val="000000"/>
                  </a:solidFill>
                </a:uFill>
                <a:latin typeface="Calibri"/>
                <a:cs typeface="Calibri"/>
              </a:rPr>
              <a:t>of</a:t>
            </a:r>
            <a:r>
              <a:rPr sz="3200" b="1" u="sng" spc="-20" dirty="0">
                <a:uFill>
                  <a:solidFill>
                    <a:srgbClr val="000000"/>
                  </a:solidFill>
                </a:uFill>
                <a:latin typeface="Calibri"/>
                <a:cs typeface="Calibri"/>
              </a:rPr>
              <a:t> </a:t>
            </a:r>
            <a:r>
              <a:rPr sz="3200" b="1" u="sng" dirty="0">
                <a:uFill>
                  <a:solidFill>
                    <a:srgbClr val="000000"/>
                  </a:solidFill>
                </a:uFill>
                <a:latin typeface="Calibri"/>
                <a:cs typeface="Calibri"/>
              </a:rPr>
              <a:t>‘personal</a:t>
            </a:r>
            <a:r>
              <a:rPr sz="3200" b="1" u="sng" spc="-60" dirty="0">
                <a:uFill>
                  <a:solidFill>
                    <a:srgbClr val="000000"/>
                  </a:solidFill>
                </a:uFill>
                <a:latin typeface="Calibri"/>
                <a:cs typeface="Calibri"/>
              </a:rPr>
              <a:t> </a:t>
            </a:r>
            <a:r>
              <a:rPr sz="3200" b="1" u="sng" dirty="0">
                <a:uFill>
                  <a:solidFill>
                    <a:srgbClr val="000000"/>
                  </a:solidFill>
                </a:uFill>
                <a:latin typeface="Calibri"/>
                <a:cs typeface="Calibri"/>
              </a:rPr>
              <a:t>liberty’</a:t>
            </a:r>
            <a:r>
              <a:rPr sz="3200" b="1" u="sng" spc="-15" dirty="0">
                <a:uFill>
                  <a:solidFill>
                    <a:srgbClr val="000000"/>
                  </a:solidFill>
                </a:uFill>
                <a:latin typeface="Calibri"/>
                <a:cs typeface="Calibri"/>
              </a:rPr>
              <a:t> </a:t>
            </a:r>
            <a:r>
              <a:rPr sz="3200" b="1" u="sng" spc="-25" dirty="0">
                <a:uFill>
                  <a:solidFill>
                    <a:srgbClr val="000000"/>
                  </a:solidFill>
                </a:uFill>
                <a:latin typeface="Calibri"/>
                <a:cs typeface="Calibri"/>
              </a:rPr>
              <a:t>has</a:t>
            </a:r>
            <a:r>
              <a:rPr sz="3200" b="1" spc="-25" dirty="0">
                <a:latin typeface="Calibri"/>
                <a:cs typeface="Calibri"/>
              </a:rPr>
              <a:t> </a:t>
            </a:r>
            <a:r>
              <a:rPr sz="3200" b="1" u="sng" dirty="0">
                <a:uFill>
                  <a:solidFill>
                    <a:srgbClr val="000000"/>
                  </a:solidFill>
                </a:uFill>
                <a:latin typeface="Calibri"/>
                <a:cs typeface="Calibri"/>
              </a:rPr>
              <a:t>not</a:t>
            </a:r>
            <a:r>
              <a:rPr sz="3200" b="1" u="sng" spc="-35" dirty="0">
                <a:uFill>
                  <a:solidFill>
                    <a:srgbClr val="000000"/>
                  </a:solidFill>
                </a:uFill>
                <a:latin typeface="Calibri"/>
                <a:cs typeface="Calibri"/>
              </a:rPr>
              <a:t> </a:t>
            </a:r>
            <a:r>
              <a:rPr sz="3200" b="1" u="sng" dirty="0">
                <a:uFill>
                  <a:solidFill>
                    <a:srgbClr val="000000"/>
                  </a:solidFill>
                </a:uFill>
                <a:latin typeface="Calibri"/>
                <a:cs typeface="Calibri"/>
              </a:rPr>
              <a:t>only</a:t>
            </a:r>
            <a:r>
              <a:rPr sz="3200" b="1" u="sng" spc="-55" dirty="0">
                <a:uFill>
                  <a:solidFill>
                    <a:srgbClr val="000000"/>
                  </a:solidFill>
                </a:uFill>
                <a:latin typeface="Calibri"/>
                <a:cs typeface="Calibri"/>
              </a:rPr>
              <a:t> </a:t>
            </a:r>
            <a:r>
              <a:rPr sz="3200" b="1" u="sng" dirty="0">
                <a:uFill>
                  <a:solidFill>
                    <a:srgbClr val="000000"/>
                  </a:solidFill>
                </a:uFill>
                <a:latin typeface="Calibri"/>
                <a:cs typeface="Calibri"/>
              </a:rPr>
              <a:t>to</a:t>
            </a:r>
            <a:r>
              <a:rPr sz="3200" b="1" u="sng" spc="-35" dirty="0">
                <a:uFill>
                  <a:solidFill>
                    <a:srgbClr val="000000"/>
                  </a:solidFill>
                </a:uFill>
                <a:latin typeface="Calibri"/>
                <a:cs typeface="Calibri"/>
              </a:rPr>
              <a:t> </a:t>
            </a:r>
            <a:r>
              <a:rPr sz="3200" b="1" u="sng" dirty="0">
                <a:uFill>
                  <a:solidFill>
                    <a:srgbClr val="000000"/>
                  </a:solidFill>
                </a:uFill>
                <a:latin typeface="Calibri"/>
                <a:cs typeface="Calibri"/>
              </a:rPr>
              <a:t>stand</a:t>
            </a:r>
            <a:r>
              <a:rPr sz="3200" b="1" u="sng" spc="-60" dirty="0">
                <a:uFill>
                  <a:solidFill>
                    <a:srgbClr val="000000"/>
                  </a:solidFill>
                </a:uFill>
                <a:latin typeface="Calibri"/>
                <a:cs typeface="Calibri"/>
              </a:rPr>
              <a:t> </a:t>
            </a:r>
            <a:r>
              <a:rPr sz="3200" b="1" u="sng" dirty="0">
                <a:uFill>
                  <a:solidFill>
                    <a:srgbClr val="000000"/>
                  </a:solidFill>
                </a:uFill>
                <a:latin typeface="Calibri"/>
                <a:cs typeface="Calibri"/>
              </a:rPr>
              <a:t>the</a:t>
            </a:r>
            <a:r>
              <a:rPr sz="3200" b="1" u="sng" spc="-40" dirty="0">
                <a:uFill>
                  <a:solidFill>
                    <a:srgbClr val="000000"/>
                  </a:solidFill>
                </a:uFill>
                <a:latin typeface="Calibri"/>
                <a:cs typeface="Calibri"/>
              </a:rPr>
              <a:t> </a:t>
            </a:r>
            <a:r>
              <a:rPr sz="3200" b="1" u="sng" dirty="0">
                <a:uFill>
                  <a:solidFill>
                    <a:srgbClr val="000000"/>
                  </a:solidFill>
                </a:uFill>
                <a:latin typeface="Calibri"/>
                <a:cs typeface="Calibri"/>
              </a:rPr>
              <a:t>test</a:t>
            </a:r>
            <a:r>
              <a:rPr sz="3200" b="1" u="sng" spc="-50" dirty="0">
                <a:uFill>
                  <a:solidFill>
                    <a:srgbClr val="000000"/>
                  </a:solidFill>
                </a:uFill>
                <a:latin typeface="Calibri"/>
                <a:cs typeface="Calibri"/>
              </a:rPr>
              <a:t> </a:t>
            </a:r>
            <a:r>
              <a:rPr sz="3200" b="1" u="sng" dirty="0">
                <a:uFill>
                  <a:solidFill>
                    <a:srgbClr val="000000"/>
                  </a:solidFill>
                </a:uFill>
                <a:latin typeface="Calibri"/>
                <a:cs typeface="Calibri"/>
              </a:rPr>
              <a:t>of</a:t>
            </a:r>
            <a:r>
              <a:rPr sz="3200" b="1" u="sng" spc="-40" dirty="0">
                <a:uFill>
                  <a:solidFill>
                    <a:srgbClr val="000000"/>
                  </a:solidFill>
                </a:uFill>
                <a:latin typeface="Calibri"/>
                <a:cs typeface="Calibri"/>
              </a:rPr>
              <a:t> </a:t>
            </a:r>
            <a:r>
              <a:rPr sz="3200" b="1" u="sng" dirty="0">
                <a:uFill>
                  <a:solidFill>
                    <a:srgbClr val="000000"/>
                  </a:solidFill>
                </a:uFill>
                <a:latin typeface="Calibri"/>
                <a:cs typeface="Calibri"/>
              </a:rPr>
              <a:t>Art.</a:t>
            </a:r>
            <a:r>
              <a:rPr sz="3200" b="1" u="sng" spc="-50" dirty="0">
                <a:uFill>
                  <a:solidFill>
                    <a:srgbClr val="000000"/>
                  </a:solidFill>
                </a:uFill>
                <a:latin typeface="Calibri"/>
                <a:cs typeface="Calibri"/>
              </a:rPr>
              <a:t> </a:t>
            </a:r>
            <a:r>
              <a:rPr sz="3200" b="1" u="sng" dirty="0">
                <a:uFill>
                  <a:solidFill>
                    <a:srgbClr val="000000"/>
                  </a:solidFill>
                </a:uFill>
                <a:latin typeface="Calibri"/>
                <a:cs typeface="Calibri"/>
              </a:rPr>
              <a:t>21</a:t>
            </a:r>
            <a:r>
              <a:rPr sz="3200" b="1" u="sng" spc="-35" dirty="0">
                <a:uFill>
                  <a:solidFill>
                    <a:srgbClr val="000000"/>
                  </a:solidFill>
                </a:uFill>
                <a:latin typeface="Calibri"/>
                <a:cs typeface="Calibri"/>
              </a:rPr>
              <a:t> </a:t>
            </a:r>
            <a:r>
              <a:rPr sz="3200" b="1" u="sng" dirty="0">
                <a:uFill>
                  <a:solidFill>
                    <a:srgbClr val="000000"/>
                  </a:solidFill>
                </a:uFill>
                <a:latin typeface="Calibri"/>
                <a:cs typeface="Calibri"/>
              </a:rPr>
              <a:t>but</a:t>
            </a:r>
            <a:r>
              <a:rPr sz="3200" b="1" u="sng" spc="-35" dirty="0">
                <a:uFill>
                  <a:solidFill>
                    <a:srgbClr val="000000"/>
                  </a:solidFill>
                </a:uFill>
                <a:latin typeface="Calibri"/>
                <a:cs typeface="Calibri"/>
              </a:rPr>
              <a:t> </a:t>
            </a:r>
            <a:r>
              <a:rPr sz="3200" b="1" u="sng" dirty="0">
                <a:uFill>
                  <a:solidFill>
                    <a:srgbClr val="000000"/>
                  </a:solidFill>
                </a:uFill>
                <a:latin typeface="Calibri"/>
                <a:cs typeface="Calibri"/>
              </a:rPr>
              <a:t>it</a:t>
            </a:r>
            <a:r>
              <a:rPr sz="3200" b="1" u="sng" spc="-35" dirty="0">
                <a:uFill>
                  <a:solidFill>
                    <a:srgbClr val="000000"/>
                  </a:solidFill>
                </a:uFill>
                <a:latin typeface="Calibri"/>
                <a:cs typeface="Calibri"/>
              </a:rPr>
              <a:t> </a:t>
            </a:r>
            <a:r>
              <a:rPr sz="3200" b="1" u="sng" spc="-20" dirty="0">
                <a:uFill>
                  <a:solidFill>
                    <a:srgbClr val="000000"/>
                  </a:solidFill>
                </a:uFill>
                <a:latin typeface="Calibri"/>
                <a:cs typeface="Calibri"/>
              </a:rPr>
              <a:t>must</a:t>
            </a:r>
            <a:r>
              <a:rPr sz="3200" b="1" spc="-20" dirty="0">
                <a:latin typeface="Calibri"/>
                <a:cs typeface="Calibri"/>
              </a:rPr>
              <a:t> </a:t>
            </a:r>
            <a:r>
              <a:rPr sz="3200" b="1" u="sng" dirty="0">
                <a:uFill>
                  <a:solidFill>
                    <a:srgbClr val="000000"/>
                  </a:solidFill>
                </a:uFill>
                <a:latin typeface="Calibri"/>
                <a:cs typeface="Calibri"/>
              </a:rPr>
              <a:t>stand</a:t>
            </a:r>
            <a:r>
              <a:rPr sz="3200" b="1" u="sng" spc="-70" dirty="0">
                <a:uFill>
                  <a:solidFill>
                    <a:srgbClr val="000000"/>
                  </a:solidFill>
                </a:uFill>
                <a:latin typeface="Calibri"/>
                <a:cs typeface="Calibri"/>
              </a:rPr>
              <a:t> </a:t>
            </a:r>
            <a:r>
              <a:rPr sz="3200" b="1" u="sng" dirty="0">
                <a:uFill>
                  <a:solidFill>
                    <a:srgbClr val="000000"/>
                  </a:solidFill>
                </a:uFill>
                <a:latin typeface="Calibri"/>
                <a:cs typeface="Calibri"/>
              </a:rPr>
              <a:t>the</a:t>
            </a:r>
            <a:r>
              <a:rPr sz="3200" b="1" u="sng" spc="-35" dirty="0">
                <a:uFill>
                  <a:solidFill>
                    <a:srgbClr val="000000"/>
                  </a:solidFill>
                </a:uFill>
                <a:latin typeface="Calibri"/>
                <a:cs typeface="Calibri"/>
              </a:rPr>
              <a:t> </a:t>
            </a:r>
            <a:r>
              <a:rPr sz="3200" b="1" u="sng" dirty="0">
                <a:uFill>
                  <a:solidFill>
                    <a:srgbClr val="000000"/>
                  </a:solidFill>
                </a:uFill>
                <a:latin typeface="Calibri"/>
                <a:cs typeface="Calibri"/>
              </a:rPr>
              <a:t>test</a:t>
            </a:r>
            <a:r>
              <a:rPr sz="3200" b="1" u="sng" spc="-50" dirty="0">
                <a:uFill>
                  <a:solidFill>
                    <a:srgbClr val="000000"/>
                  </a:solidFill>
                </a:uFill>
                <a:latin typeface="Calibri"/>
                <a:cs typeface="Calibri"/>
              </a:rPr>
              <a:t> </a:t>
            </a:r>
            <a:r>
              <a:rPr sz="3200" b="1" u="sng" dirty="0">
                <a:uFill>
                  <a:solidFill>
                    <a:srgbClr val="000000"/>
                  </a:solidFill>
                </a:uFill>
                <a:latin typeface="Calibri"/>
                <a:cs typeface="Calibri"/>
              </a:rPr>
              <a:t>of</a:t>
            </a:r>
            <a:r>
              <a:rPr sz="3200" b="1" u="sng" spc="-35" dirty="0">
                <a:uFill>
                  <a:solidFill>
                    <a:srgbClr val="000000"/>
                  </a:solidFill>
                </a:uFill>
                <a:latin typeface="Calibri"/>
                <a:cs typeface="Calibri"/>
              </a:rPr>
              <a:t> </a:t>
            </a:r>
            <a:r>
              <a:rPr sz="3200" b="1" u="sng" dirty="0">
                <a:uFill>
                  <a:solidFill>
                    <a:srgbClr val="000000"/>
                  </a:solidFill>
                </a:uFill>
                <a:latin typeface="Calibri"/>
                <a:cs typeface="Calibri"/>
              </a:rPr>
              <a:t>Art.</a:t>
            </a:r>
            <a:r>
              <a:rPr sz="3200" b="1" u="sng" spc="-35" dirty="0">
                <a:uFill>
                  <a:solidFill>
                    <a:srgbClr val="000000"/>
                  </a:solidFill>
                </a:uFill>
                <a:latin typeface="Calibri"/>
                <a:cs typeface="Calibri"/>
              </a:rPr>
              <a:t> </a:t>
            </a:r>
            <a:r>
              <a:rPr sz="3200" b="1" u="sng" dirty="0">
                <a:uFill>
                  <a:solidFill>
                    <a:srgbClr val="000000"/>
                  </a:solidFill>
                </a:uFill>
                <a:latin typeface="Calibri"/>
                <a:cs typeface="Calibri"/>
              </a:rPr>
              <a:t>19</a:t>
            </a:r>
            <a:r>
              <a:rPr sz="3200" b="1" u="sng" spc="-50" dirty="0">
                <a:uFill>
                  <a:solidFill>
                    <a:srgbClr val="000000"/>
                  </a:solidFill>
                </a:uFill>
                <a:latin typeface="Calibri"/>
                <a:cs typeface="Calibri"/>
              </a:rPr>
              <a:t> </a:t>
            </a:r>
            <a:r>
              <a:rPr sz="3200" b="1" u="sng" dirty="0">
                <a:uFill>
                  <a:solidFill>
                    <a:srgbClr val="000000"/>
                  </a:solidFill>
                </a:uFill>
                <a:latin typeface="Calibri"/>
                <a:cs typeface="Calibri"/>
              </a:rPr>
              <a:t>of</a:t>
            </a:r>
            <a:r>
              <a:rPr sz="3200" b="1" u="sng" spc="-35" dirty="0">
                <a:uFill>
                  <a:solidFill>
                    <a:srgbClr val="000000"/>
                  </a:solidFill>
                </a:uFill>
                <a:latin typeface="Calibri"/>
                <a:cs typeface="Calibri"/>
              </a:rPr>
              <a:t> </a:t>
            </a:r>
            <a:r>
              <a:rPr sz="3200" b="1" u="sng" dirty="0">
                <a:uFill>
                  <a:solidFill>
                    <a:srgbClr val="000000"/>
                  </a:solidFill>
                </a:uFill>
                <a:latin typeface="Calibri"/>
                <a:cs typeface="Calibri"/>
              </a:rPr>
              <a:t>the</a:t>
            </a:r>
            <a:r>
              <a:rPr sz="3200" b="1" u="sng" spc="-50" dirty="0">
                <a:uFill>
                  <a:solidFill>
                    <a:srgbClr val="000000"/>
                  </a:solidFill>
                </a:uFill>
                <a:latin typeface="Calibri"/>
                <a:cs typeface="Calibri"/>
              </a:rPr>
              <a:t> </a:t>
            </a:r>
            <a:r>
              <a:rPr sz="3200" b="1" u="sng" spc="-10" dirty="0">
                <a:uFill>
                  <a:solidFill>
                    <a:srgbClr val="000000"/>
                  </a:solidFill>
                </a:uFill>
                <a:latin typeface="Calibri"/>
                <a:cs typeface="Calibri"/>
              </a:rPr>
              <a:t>Constitution.</a:t>
            </a:r>
            <a:endParaRPr sz="3200">
              <a:latin typeface="Calibri"/>
              <a:cs typeface="Calibri"/>
            </a:endParaRPr>
          </a:p>
          <a:p>
            <a:pPr marL="355600" marR="245110" indent="-342900">
              <a:lnSpc>
                <a:spcPct val="100000"/>
              </a:lnSpc>
              <a:spcBef>
                <a:spcPts val="770"/>
              </a:spcBef>
              <a:buFont typeface="Arial MT"/>
              <a:buChar char="•"/>
              <a:tabLst>
                <a:tab pos="355600" algn="l"/>
              </a:tabLst>
            </a:pPr>
            <a:r>
              <a:rPr sz="3200" dirty="0">
                <a:latin typeface="Calibri"/>
                <a:cs typeface="Calibri"/>
              </a:rPr>
              <a:t>Each</a:t>
            </a:r>
            <a:r>
              <a:rPr sz="3200" spc="-95" dirty="0">
                <a:latin typeface="Calibri"/>
                <a:cs typeface="Calibri"/>
              </a:rPr>
              <a:t> </a:t>
            </a:r>
            <a:r>
              <a:rPr sz="3200" dirty="0">
                <a:latin typeface="Calibri"/>
                <a:cs typeface="Calibri"/>
              </a:rPr>
              <a:t>right</a:t>
            </a:r>
            <a:r>
              <a:rPr sz="3200" spc="-85" dirty="0">
                <a:latin typeface="Calibri"/>
                <a:cs typeface="Calibri"/>
              </a:rPr>
              <a:t> </a:t>
            </a:r>
            <a:r>
              <a:rPr sz="3200" dirty="0">
                <a:latin typeface="Calibri"/>
                <a:cs typeface="Calibri"/>
              </a:rPr>
              <a:t>holds</a:t>
            </a:r>
            <a:r>
              <a:rPr sz="3200" spc="-85" dirty="0">
                <a:latin typeface="Calibri"/>
                <a:cs typeface="Calibri"/>
              </a:rPr>
              <a:t> </a:t>
            </a:r>
            <a:r>
              <a:rPr sz="3200" dirty="0">
                <a:latin typeface="Calibri"/>
                <a:cs typeface="Calibri"/>
              </a:rPr>
              <a:t>importance,</a:t>
            </a:r>
            <a:r>
              <a:rPr sz="3200" spc="-85" dirty="0">
                <a:latin typeface="Calibri"/>
                <a:cs typeface="Calibri"/>
              </a:rPr>
              <a:t> </a:t>
            </a:r>
            <a:r>
              <a:rPr sz="3200" spc="-40" dirty="0">
                <a:latin typeface="Calibri"/>
                <a:cs typeface="Calibri"/>
              </a:rPr>
              <a:t>however,</a:t>
            </a:r>
            <a:r>
              <a:rPr sz="3200" spc="-100" dirty="0">
                <a:latin typeface="Calibri"/>
                <a:cs typeface="Calibri"/>
              </a:rPr>
              <a:t> </a:t>
            </a:r>
            <a:r>
              <a:rPr sz="3200" b="1" i="1" u="sng" dirty="0">
                <a:uFill>
                  <a:solidFill>
                    <a:srgbClr val="000000"/>
                  </a:solidFill>
                </a:uFill>
                <a:latin typeface="Calibri"/>
                <a:cs typeface="Calibri"/>
              </a:rPr>
              <a:t>there</a:t>
            </a:r>
            <a:r>
              <a:rPr sz="3200" b="1" i="1" u="sng" spc="-90" dirty="0">
                <a:uFill>
                  <a:solidFill>
                    <a:srgbClr val="000000"/>
                  </a:solidFill>
                </a:uFill>
                <a:latin typeface="Calibri"/>
                <a:cs typeface="Calibri"/>
              </a:rPr>
              <a:t> </a:t>
            </a:r>
            <a:r>
              <a:rPr sz="3200" b="1" i="1" u="sng" spc="-25" dirty="0">
                <a:uFill>
                  <a:solidFill>
                    <a:srgbClr val="000000"/>
                  </a:solidFill>
                </a:uFill>
                <a:latin typeface="Calibri"/>
                <a:cs typeface="Calibri"/>
              </a:rPr>
              <a:t>are</a:t>
            </a:r>
            <a:r>
              <a:rPr sz="3200" b="1" i="1" spc="-25" dirty="0">
                <a:latin typeface="Calibri"/>
                <a:cs typeface="Calibri"/>
              </a:rPr>
              <a:t> </a:t>
            </a:r>
            <a:r>
              <a:rPr sz="3200" b="1" i="1" u="sng" dirty="0">
                <a:uFill>
                  <a:solidFill>
                    <a:srgbClr val="000000"/>
                  </a:solidFill>
                </a:uFill>
                <a:latin typeface="Calibri"/>
                <a:cs typeface="Calibri"/>
              </a:rPr>
              <a:t>three</a:t>
            </a:r>
            <a:r>
              <a:rPr sz="3200" b="1" i="1" u="sng" spc="-45" dirty="0">
                <a:uFill>
                  <a:solidFill>
                    <a:srgbClr val="000000"/>
                  </a:solidFill>
                </a:uFill>
                <a:latin typeface="Calibri"/>
                <a:cs typeface="Calibri"/>
              </a:rPr>
              <a:t> </a:t>
            </a:r>
            <a:r>
              <a:rPr sz="3200" b="1" i="1" u="sng" dirty="0">
                <a:uFill>
                  <a:solidFill>
                    <a:srgbClr val="000000"/>
                  </a:solidFill>
                </a:uFill>
                <a:latin typeface="Calibri"/>
                <a:cs typeface="Calibri"/>
              </a:rPr>
              <a:t>major</a:t>
            </a:r>
            <a:r>
              <a:rPr sz="3200" b="1" i="1" u="sng" spc="-60" dirty="0">
                <a:uFill>
                  <a:solidFill>
                    <a:srgbClr val="000000"/>
                  </a:solidFill>
                </a:uFill>
                <a:latin typeface="Calibri"/>
                <a:cs typeface="Calibri"/>
              </a:rPr>
              <a:t> </a:t>
            </a:r>
            <a:r>
              <a:rPr sz="3200" b="1" i="1" u="sng" dirty="0">
                <a:uFill>
                  <a:solidFill>
                    <a:srgbClr val="000000"/>
                  </a:solidFill>
                </a:uFill>
                <a:latin typeface="Calibri"/>
                <a:cs typeface="Calibri"/>
              </a:rPr>
              <a:t>fundamental</a:t>
            </a:r>
            <a:r>
              <a:rPr sz="3200" b="1" i="1" u="sng" spc="-50" dirty="0">
                <a:uFill>
                  <a:solidFill>
                    <a:srgbClr val="000000"/>
                  </a:solidFill>
                </a:uFill>
                <a:latin typeface="Calibri"/>
                <a:cs typeface="Calibri"/>
              </a:rPr>
              <a:t> </a:t>
            </a:r>
            <a:r>
              <a:rPr sz="3200" b="1" i="1" u="sng" dirty="0">
                <a:uFill>
                  <a:solidFill>
                    <a:srgbClr val="000000"/>
                  </a:solidFill>
                </a:uFill>
                <a:latin typeface="Calibri"/>
                <a:cs typeface="Calibri"/>
              </a:rPr>
              <a:t>rights</a:t>
            </a:r>
            <a:r>
              <a:rPr sz="3200" b="1" i="1" u="sng" spc="-80" dirty="0">
                <a:uFill>
                  <a:solidFill>
                    <a:srgbClr val="000000"/>
                  </a:solidFill>
                </a:uFill>
                <a:latin typeface="Calibri"/>
                <a:cs typeface="Calibri"/>
              </a:rPr>
              <a:t> </a:t>
            </a:r>
            <a:r>
              <a:rPr sz="3200" b="1" i="1" u="sng" dirty="0">
                <a:uFill>
                  <a:solidFill>
                    <a:srgbClr val="000000"/>
                  </a:solidFill>
                </a:uFill>
                <a:latin typeface="Calibri"/>
                <a:cs typeface="Calibri"/>
              </a:rPr>
              <a:t>which</a:t>
            </a:r>
            <a:r>
              <a:rPr sz="3200" b="1" i="1" u="sng" spc="-55" dirty="0">
                <a:uFill>
                  <a:solidFill>
                    <a:srgbClr val="000000"/>
                  </a:solidFill>
                </a:uFill>
                <a:latin typeface="Calibri"/>
                <a:cs typeface="Calibri"/>
              </a:rPr>
              <a:t> </a:t>
            </a:r>
            <a:r>
              <a:rPr sz="3200" b="1" i="1" u="sng" dirty="0">
                <a:uFill>
                  <a:solidFill>
                    <a:srgbClr val="000000"/>
                  </a:solidFill>
                </a:uFill>
                <a:latin typeface="Calibri"/>
                <a:cs typeface="Calibri"/>
              </a:rPr>
              <a:t>are</a:t>
            </a:r>
            <a:r>
              <a:rPr sz="3200" b="1" i="1" u="sng" spc="-40" dirty="0">
                <a:uFill>
                  <a:solidFill>
                    <a:srgbClr val="000000"/>
                  </a:solidFill>
                </a:uFill>
                <a:latin typeface="Calibri"/>
                <a:cs typeface="Calibri"/>
              </a:rPr>
              <a:t> </a:t>
            </a:r>
            <a:r>
              <a:rPr sz="3200" b="1" i="1" u="sng" dirty="0">
                <a:uFill>
                  <a:solidFill>
                    <a:srgbClr val="000000"/>
                  </a:solidFill>
                </a:uFill>
                <a:latin typeface="Calibri"/>
                <a:cs typeface="Calibri"/>
              </a:rPr>
              <a:t>given</a:t>
            </a:r>
            <a:r>
              <a:rPr sz="3200" b="1" i="1" u="sng" spc="-40" dirty="0">
                <a:uFill>
                  <a:solidFill>
                    <a:srgbClr val="000000"/>
                  </a:solidFill>
                </a:uFill>
                <a:latin typeface="Calibri"/>
                <a:cs typeface="Calibri"/>
              </a:rPr>
              <a:t> </a:t>
            </a:r>
            <a:r>
              <a:rPr sz="3200" b="1" i="1" u="sng" spc="-50" dirty="0">
                <a:uFill>
                  <a:solidFill>
                    <a:srgbClr val="000000"/>
                  </a:solidFill>
                </a:uFill>
                <a:latin typeface="Calibri"/>
                <a:cs typeface="Calibri"/>
              </a:rPr>
              <a:t>a</a:t>
            </a:r>
            <a:r>
              <a:rPr sz="3200" b="1" i="1" spc="-50" dirty="0">
                <a:latin typeface="Calibri"/>
                <a:cs typeface="Calibri"/>
              </a:rPr>
              <a:t> </a:t>
            </a:r>
            <a:r>
              <a:rPr sz="3200" b="1" i="1" u="sng" dirty="0">
                <a:uFill>
                  <a:solidFill>
                    <a:srgbClr val="000000"/>
                  </a:solidFill>
                </a:uFill>
                <a:latin typeface="Calibri"/>
                <a:cs typeface="Calibri"/>
              </a:rPr>
              <a:t>lot</a:t>
            </a:r>
            <a:r>
              <a:rPr sz="3200" b="1" i="1" u="sng" spc="-35" dirty="0">
                <a:uFill>
                  <a:solidFill>
                    <a:srgbClr val="000000"/>
                  </a:solidFill>
                </a:uFill>
                <a:latin typeface="Calibri"/>
                <a:cs typeface="Calibri"/>
              </a:rPr>
              <a:t> </a:t>
            </a:r>
            <a:r>
              <a:rPr sz="3200" b="1" i="1" u="sng" dirty="0">
                <a:uFill>
                  <a:solidFill>
                    <a:srgbClr val="000000"/>
                  </a:solidFill>
                </a:uFill>
                <a:latin typeface="Calibri"/>
                <a:cs typeface="Calibri"/>
              </a:rPr>
              <a:t>of</a:t>
            </a:r>
            <a:r>
              <a:rPr sz="3200" b="1" i="1" u="sng" spc="-35" dirty="0">
                <a:uFill>
                  <a:solidFill>
                    <a:srgbClr val="000000"/>
                  </a:solidFill>
                </a:uFill>
                <a:latin typeface="Calibri"/>
                <a:cs typeface="Calibri"/>
              </a:rPr>
              <a:t> </a:t>
            </a:r>
            <a:r>
              <a:rPr sz="3200" b="1" i="1" u="sng" dirty="0">
                <a:uFill>
                  <a:solidFill>
                    <a:srgbClr val="000000"/>
                  </a:solidFill>
                </a:uFill>
                <a:latin typeface="Calibri"/>
                <a:cs typeface="Calibri"/>
              </a:rPr>
              <a:t>weightage,</a:t>
            </a:r>
            <a:r>
              <a:rPr sz="3200" b="1" i="1" u="sng" spc="-55" dirty="0">
                <a:uFill>
                  <a:solidFill>
                    <a:srgbClr val="000000"/>
                  </a:solidFill>
                </a:uFill>
                <a:latin typeface="Calibri"/>
                <a:cs typeface="Calibri"/>
              </a:rPr>
              <a:t> </a:t>
            </a:r>
            <a:r>
              <a:rPr sz="3200" b="1" i="1" u="sng" dirty="0">
                <a:uFill>
                  <a:solidFill>
                    <a:srgbClr val="000000"/>
                  </a:solidFill>
                </a:uFill>
                <a:latin typeface="Calibri"/>
                <a:cs typeface="Calibri"/>
              </a:rPr>
              <a:t>and</a:t>
            </a:r>
            <a:r>
              <a:rPr sz="3200" b="1" i="1" u="sng" spc="-45" dirty="0">
                <a:uFill>
                  <a:solidFill>
                    <a:srgbClr val="000000"/>
                  </a:solidFill>
                </a:uFill>
                <a:latin typeface="Calibri"/>
                <a:cs typeface="Calibri"/>
              </a:rPr>
              <a:t> </a:t>
            </a:r>
            <a:r>
              <a:rPr sz="3200" b="1" i="1" u="sng" dirty="0">
                <a:uFill>
                  <a:solidFill>
                    <a:srgbClr val="000000"/>
                  </a:solidFill>
                </a:uFill>
                <a:latin typeface="Calibri"/>
                <a:cs typeface="Calibri"/>
              </a:rPr>
              <a:t>when</a:t>
            </a:r>
            <a:r>
              <a:rPr sz="3200" b="1" i="1" u="sng" spc="-30" dirty="0">
                <a:uFill>
                  <a:solidFill>
                    <a:srgbClr val="000000"/>
                  </a:solidFill>
                </a:uFill>
                <a:latin typeface="Calibri"/>
                <a:cs typeface="Calibri"/>
              </a:rPr>
              <a:t> </a:t>
            </a:r>
            <a:r>
              <a:rPr sz="3200" b="1" i="1" u="sng" dirty="0">
                <a:uFill>
                  <a:solidFill>
                    <a:srgbClr val="000000"/>
                  </a:solidFill>
                </a:uFill>
                <a:latin typeface="Calibri"/>
                <a:cs typeface="Calibri"/>
              </a:rPr>
              <a:t>combined</a:t>
            </a:r>
            <a:r>
              <a:rPr sz="3200" b="1" i="1" u="sng" spc="-65" dirty="0">
                <a:uFill>
                  <a:solidFill>
                    <a:srgbClr val="000000"/>
                  </a:solidFill>
                </a:uFill>
                <a:latin typeface="Calibri"/>
                <a:cs typeface="Calibri"/>
              </a:rPr>
              <a:t> </a:t>
            </a:r>
            <a:r>
              <a:rPr sz="3200" b="1" i="1" u="sng" spc="-10" dirty="0">
                <a:uFill>
                  <a:solidFill>
                    <a:srgbClr val="000000"/>
                  </a:solidFill>
                </a:uFill>
                <a:latin typeface="Calibri"/>
                <a:cs typeface="Calibri"/>
              </a:rPr>
              <a:t>together</a:t>
            </a:r>
            <a:r>
              <a:rPr sz="3200" b="1" i="1" spc="-10" dirty="0">
                <a:latin typeface="Calibri"/>
                <a:cs typeface="Calibri"/>
              </a:rPr>
              <a:t> </a:t>
            </a:r>
            <a:r>
              <a:rPr sz="3200" b="1" i="1" u="sng" dirty="0">
                <a:uFill>
                  <a:solidFill>
                    <a:srgbClr val="000000"/>
                  </a:solidFill>
                </a:uFill>
                <a:latin typeface="Calibri"/>
                <a:cs typeface="Calibri"/>
              </a:rPr>
              <a:t>form</a:t>
            </a:r>
            <a:r>
              <a:rPr sz="3200" b="1" i="1" u="sng" spc="-40" dirty="0">
                <a:uFill>
                  <a:solidFill>
                    <a:srgbClr val="000000"/>
                  </a:solidFill>
                </a:uFill>
                <a:latin typeface="Calibri"/>
                <a:cs typeface="Calibri"/>
              </a:rPr>
              <a:t> </a:t>
            </a:r>
            <a:r>
              <a:rPr sz="3200" b="1" i="1" u="sng" dirty="0">
                <a:uFill>
                  <a:solidFill>
                    <a:srgbClr val="000000"/>
                  </a:solidFill>
                </a:uFill>
                <a:latin typeface="Calibri"/>
                <a:cs typeface="Calibri"/>
              </a:rPr>
              <a:t>the</a:t>
            </a:r>
            <a:r>
              <a:rPr sz="3200" b="1" i="1" u="sng" spc="-35" dirty="0">
                <a:uFill>
                  <a:solidFill>
                    <a:srgbClr val="000000"/>
                  </a:solidFill>
                </a:uFill>
                <a:latin typeface="Calibri"/>
                <a:cs typeface="Calibri"/>
              </a:rPr>
              <a:t> </a:t>
            </a:r>
            <a:r>
              <a:rPr sz="3200" b="1" i="1" u="sng" dirty="0">
                <a:uFill>
                  <a:solidFill>
                    <a:srgbClr val="000000"/>
                  </a:solidFill>
                </a:uFill>
                <a:latin typeface="Calibri"/>
                <a:cs typeface="Calibri"/>
              </a:rPr>
              <a:t>Golden</a:t>
            </a:r>
            <a:r>
              <a:rPr sz="3200" b="1" i="1" u="sng" spc="-50" dirty="0">
                <a:uFill>
                  <a:solidFill>
                    <a:srgbClr val="000000"/>
                  </a:solidFill>
                </a:uFill>
                <a:latin typeface="Calibri"/>
                <a:cs typeface="Calibri"/>
              </a:rPr>
              <a:t> </a:t>
            </a:r>
            <a:r>
              <a:rPr sz="3200" b="1" i="1" u="sng" dirty="0">
                <a:uFill>
                  <a:solidFill>
                    <a:srgbClr val="000000"/>
                  </a:solidFill>
                </a:uFill>
                <a:latin typeface="Calibri"/>
                <a:cs typeface="Calibri"/>
              </a:rPr>
              <a:t>Triangle</a:t>
            </a:r>
            <a:r>
              <a:rPr sz="3200" b="1" i="1" u="sng" spc="-65" dirty="0">
                <a:uFill>
                  <a:solidFill>
                    <a:srgbClr val="000000"/>
                  </a:solidFill>
                </a:uFill>
                <a:latin typeface="Calibri"/>
                <a:cs typeface="Calibri"/>
              </a:rPr>
              <a:t> </a:t>
            </a:r>
            <a:r>
              <a:rPr sz="3200" b="1" i="1" u="sng" dirty="0">
                <a:uFill>
                  <a:solidFill>
                    <a:srgbClr val="000000"/>
                  </a:solidFill>
                </a:uFill>
                <a:latin typeface="Calibri"/>
                <a:cs typeface="Calibri"/>
              </a:rPr>
              <a:t>of</a:t>
            </a:r>
            <a:r>
              <a:rPr sz="3200" b="1" i="1" u="sng" spc="-40" dirty="0">
                <a:uFill>
                  <a:solidFill>
                    <a:srgbClr val="000000"/>
                  </a:solidFill>
                </a:uFill>
                <a:latin typeface="Calibri"/>
                <a:cs typeface="Calibri"/>
              </a:rPr>
              <a:t> </a:t>
            </a:r>
            <a:r>
              <a:rPr sz="3200" b="1" i="1" u="sng" dirty="0">
                <a:uFill>
                  <a:solidFill>
                    <a:srgbClr val="000000"/>
                  </a:solidFill>
                </a:uFill>
                <a:latin typeface="Calibri"/>
                <a:cs typeface="Calibri"/>
              </a:rPr>
              <a:t>Indian</a:t>
            </a:r>
            <a:r>
              <a:rPr sz="3200" b="1" i="1" u="sng" spc="-65" dirty="0">
                <a:uFill>
                  <a:solidFill>
                    <a:srgbClr val="000000"/>
                  </a:solidFill>
                </a:uFill>
                <a:latin typeface="Calibri"/>
                <a:cs typeface="Calibri"/>
              </a:rPr>
              <a:t> </a:t>
            </a:r>
            <a:r>
              <a:rPr sz="3200" b="1" i="1" u="sng" spc="-10" dirty="0">
                <a:uFill>
                  <a:solidFill>
                    <a:srgbClr val="000000"/>
                  </a:solidFill>
                </a:uFill>
                <a:latin typeface="Calibri"/>
                <a:cs typeface="Calibri"/>
              </a:rPr>
              <a:t>Constitution</a:t>
            </a:r>
            <a:endParaRPr sz="3200">
              <a:latin typeface="Calibri"/>
              <a:cs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025" y="163448"/>
            <a:ext cx="8076565" cy="635000"/>
          </a:xfrm>
          <a:prstGeom prst="rect">
            <a:avLst/>
          </a:prstGeom>
        </p:spPr>
        <p:txBody>
          <a:bodyPr vert="horz" wrap="square" lIns="0" tIns="12065" rIns="0" bIns="0" rtlCol="0">
            <a:spAutoFit/>
          </a:bodyPr>
          <a:lstStyle/>
          <a:p>
            <a:pPr marL="12700">
              <a:lnSpc>
                <a:spcPct val="100000"/>
              </a:lnSpc>
              <a:spcBef>
                <a:spcPts val="95"/>
              </a:spcBef>
            </a:pPr>
            <a:r>
              <a:rPr b="1" spc="-10" dirty="0">
                <a:latin typeface="Calibri"/>
                <a:cs typeface="Calibri"/>
              </a:rPr>
              <a:t>Protection</a:t>
            </a:r>
            <a:r>
              <a:rPr b="1" spc="-135" dirty="0">
                <a:latin typeface="Calibri"/>
                <a:cs typeface="Calibri"/>
              </a:rPr>
              <a:t> </a:t>
            </a:r>
            <a:r>
              <a:rPr b="1" dirty="0">
                <a:latin typeface="Calibri"/>
                <a:cs typeface="Calibri"/>
              </a:rPr>
              <a:t>from</a:t>
            </a:r>
            <a:r>
              <a:rPr b="1" spc="-155" dirty="0">
                <a:latin typeface="Calibri"/>
                <a:cs typeface="Calibri"/>
              </a:rPr>
              <a:t> </a:t>
            </a:r>
            <a:r>
              <a:rPr b="1" dirty="0">
                <a:latin typeface="Calibri"/>
                <a:cs typeface="Calibri"/>
              </a:rPr>
              <a:t>Legislative</a:t>
            </a:r>
            <a:r>
              <a:rPr b="1" spc="-155" dirty="0">
                <a:latin typeface="Calibri"/>
                <a:cs typeface="Calibri"/>
              </a:rPr>
              <a:t> </a:t>
            </a:r>
            <a:r>
              <a:rPr b="1" dirty="0">
                <a:latin typeface="Calibri"/>
                <a:cs typeface="Calibri"/>
              </a:rPr>
              <a:t>action</a:t>
            </a:r>
            <a:r>
              <a:rPr b="1" spc="-155" dirty="0">
                <a:latin typeface="Calibri"/>
                <a:cs typeface="Calibri"/>
              </a:rPr>
              <a:t> </a:t>
            </a:r>
            <a:r>
              <a:rPr b="1" spc="-20" dirty="0">
                <a:latin typeface="Calibri"/>
                <a:cs typeface="Calibri"/>
              </a:rPr>
              <a:t>also</a:t>
            </a:r>
          </a:p>
        </p:txBody>
      </p:sp>
      <p:sp>
        <p:nvSpPr>
          <p:cNvPr id="3" name="object 3"/>
          <p:cNvSpPr txBox="1"/>
          <p:nvPr/>
        </p:nvSpPr>
        <p:spPr>
          <a:xfrm>
            <a:off x="78739" y="799846"/>
            <a:ext cx="8955405" cy="5833110"/>
          </a:xfrm>
          <a:prstGeom prst="rect">
            <a:avLst/>
          </a:prstGeom>
        </p:spPr>
        <p:txBody>
          <a:bodyPr vert="horz" wrap="square" lIns="0" tIns="58419" rIns="0" bIns="0" rtlCol="0">
            <a:spAutoFit/>
          </a:bodyPr>
          <a:lstStyle/>
          <a:p>
            <a:pPr marL="355600" marR="5080" indent="-342900">
              <a:lnSpc>
                <a:spcPct val="90000"/>
              </a:lnSpc>
              <a:spcBef>
                <a:spcPts val="459"/>
              </a:spcBef>
              <a:buFont typeface="Arial MT"/>
              <a:buChar char="•"/>
              <a:tabLst>
                <a:tab pos="355600" algn="l"/>
                <a:tab pos="3112135" algn="l"/>
                <a:tab pos="5642610" algn="l"/>
                <a:tab pos="7144384" algn="l"/>
              </a:tabLst>
            </a:pPr>
            <a:r>
              <a:rPr sz="3000" dirty="0">
                <a:latin typeface="Calibri"/>
                <a:cs typeface="Calibri"/>
              </a:rPr>
              <a:t>Prior</a:t>
            </a:r>
            <a:r>
              <a:rPr sz="3000" spc="-45" dirty="0">
                <a:latin typeface="Calibri"/>
                <a:cs typeface="Calibri"/>
              </a:rPr>
              <a:t> </a:t>
            </a:r>
            <a:r>
              <a:rPr sz="3000" dirty="0">
                <a:latin typeface="Calibri"/>
                <a:cs typeface="Calibri"/>
              </a:rPr>
              <a:t>to</a:t>
            </a:r>
            <a:r>
              <a:rPr sz="3000" spc="-80" dirty="0">
                <a:latin typeface="Calibri"/>
                <a:cs typeface="Calibri"/>
              </a:rPr>
              <a:t> </a:t>
            </a:r>
            <a:r>
              <a:rPr sz="3000" dirty="0">
                <a:latin typeface="Calibri"/>
                <a:cs typeface="Calibri"/>
              </a:rPr>
              <a:t>Maneka</a:t>
            </a:r>
            <a:r>
              <a:rPr sz="3000" spc="-75" dirty="0">
                <a:latin typeface="Calibri"/>
                <a:cs typeface="Calibri"/>
              </a:rPr>
              <a:t> </a:t>
            </a:r>
            <a:r>
              <a:rPr sz="3000" spc="-10" dirty="0">
                <a:latin typeface="Calibri"/>
                <a:cs typeface="Calibri"/>
              </a:rPr>
              <a:t>Gandhi’s</a:t>
            </a:r>
            <a:r>
              <a:rPr sz="3000" spc="-65" dirty="0">
                <a:latin typeface="Calibri"/>
                <a:cs typeface="Calibri"/>
              </a:rPr>
              <a:t> </a:t>
            </a:r>
            <a:r>
              <a:rPr sz="3000" dirty="0">
                <a:latin typeface="Calibri"/>
                <a:cs typeface="Calibri"/>
              </a:rPr>
              <a:t>decision,</a:t>
            </a:r>
            <a:r>
              <a:rPr sz="3000" spc="-65" dirty="0">
                <a:latin typeface="Calibri"/>
                <a:cs typeface="Calibri"/>
              </a:rPr>
              <a:t> </a:t>
            </a:r>
            <a:r>
              <a:rPr sz="3000" b="1" i="1" dirty="0">
                <a:latin typeface="Calibri"/>
                <a:cs typeface="Calibri"/>
              </a:rPr>
              <a:t>Article</a:t>
            </a:r>
            <a:r>
              <a:rPr sz="3000" b="1" i="1" spc="-65" dirty="0">
                <a:latin typeface="Calibri"/>
                <a:cs typeface="Calibri"/>
              </a:rPr>
              <a:t> </a:t>
            </a:r>
            <a:r>
              <a:rPr sz="3000" b="1" i="1" spc="-25" dirty="0">
                <a:latin typeface="Calibri"/>
                <a:cs typeface="Calibri"/>
              </a:rPr>
              <a:t>21 </a:t>
            </a:r>
            <a:r>
              <a:rPr sz="3000" b="1" i="1" spc="-10" dirty="0">
                <a:latin typeface="Calibri"/>
                <a:cs typeface="Calibri"/>
              </a:rPr>
              <a:t>guaranteed</a:t>
            </a:r>
            <a:r>
              <a:rPr sz="3000" b="1" i="1" spc="-75" dirty="0">
                <a:latin typeface="Calibri"/>
                <a:cs typeface="Calibri"/>
              </a:rPr>
              <a:t> </a:t>
            </a:r>
            <a:r>
              <a:rPr sz="3000" b="1" i="1" dirty="0">
                <a:latin typeface="Calibri"/>
                <a:cs typeface="Calibri"/>
              </a:rPr>
              <a:t>the</a:t>
            </a:r>
            <a:r>
              <a:rPr sz="3000" b="1" i="1" spc="-70" dirty="0">
                <a:latin typeface="Calibri"/>
                <a:cs typeface="Calibri"/>
              </a:rPr>
              <a:t> </a:t>
            </a:r>
            <a:r>
              <a:rPr sz="3000" b="1" i="1" dirty="0">
                <a:latin typeface="Calibri"/>
                <a:cs typeface="Calibri"/>
              </a:rPr>
              <a:t>right</a:t>
            </a:r>
            <a:r>
              <a:rPr sz="3000" b="1" i="1" spc="-75" dirty="0">
                <a:latin typeface="Calibri"/>
                <a:cs typeface="Calibri"/>
              </a:rPr>
              <a:t> </a:t>
            </a:r>
            <a:r>
              <a:rPr sz="3000" b="1" i="1" dirty="0">
                <a:latin typeface="Calibri"/>
                <a:cs typeface="Calibri"/>
              </a:rPr>
              <a:t>to</a:t>
            </a:r>
            <a:r>
              <a:rPr sz="3000" b="1" i="1" spc="-80" dirty="0">
                <a:latin typeface="Calibri"/>
                <a:cs typeface="Calibri"/>
              </a:rPr>
              <a:t> </a:t>
            </a:r>
            <a:r>
              <a:rPr sz="3000" b="1" i="1" dirty="0">
                <a:latin typeface="Calibri"/>
                <a:cs typeface="Calibri"/>
              </a:rPr>
              <a:t>life</a:t>
            </a:r>
            <a:r>
              <a:rPr sz="3000" b="1" i="1" spc="-60" dirty="0">
                <a:latin typeface="Calibri"/>
                <a:cs typeface="Calibri"/>
              </a:rPr>
              <a:t> </a:t>
            </a:r>
            <a:r>
              <a:rPr sz="3000" b="1" i="1" dirty="0">
                <a:latin typeface="Calibri"/>
                <a:cs typeface="Calibri"/>
              </a:rPr>
              <a:t>and</a:t>
            </a:r>
            <a:r>
              <a:rPr sz="3000" b="1" i="1" spc="-70" dirty="0">
                <a:latin typeface="Calibri"/>
                <a:cs typeface="Calibri"/>
              </a:rPr>
              <a:t> </a:t>
            </a:r>
            <a:r>
              <a:rPr sz="3000" b="1" i="1" dirty="0">
                <a:latin typeface="Calibri"/>
                <a:cs typeface="Calibri"/>
              </a:rPr>
              <a:t>personal</a:t>
            </a:r>
            <a:r>
              <a:rPr sz="3000" b="1" i="1" spc="-70" dirty="0">
                <a:latin typeface="Calibri"/>
                <a:cs typeface="Calibri"/>
              </a:rPr>
              <a:t> </a:t>
            </a:r>
            <a:r>
              <a:rPr sz="3000" b="1" i="1" dirty="0">
                <a:latin typeface="Calibri"/>
                <a:cs typeface="Calibri"/>
              </a:rPr>
              <a:t>liberty</a:t>
            </a:r>
            <a:r>
              <a:rPr sz="3000" b="1" i="1" spc="-70" dirty="0">
                <a:latin typeface="Calibri"/>
                <a:cs typeface="Calibri"/>
              </a:rPr>
              <a:t> </a:t>
            </a:r>
            <a:r>
              <a:rPr sz="3000" b="1" i="1" spc="-25" dirty="0">
                <a:latin typeface="Calibri"/>
                <a:cs typeface="Calibri"/>
              </a:rPr>
              <a:t>to </a:t>
            </a:r>
            <a:r>
              <a:rPr sz="3000" b="1" i="1" dirty="0">
                <a:latin typeface="Calibri"/>
                <a:cs typeface="Calibri"/>
              </a:rPr>
              <a:t>citizens</a:t>
            </a:r>
            <a:r>
              <a:rPr sz="3000" b="1" i="1" spc="-85" dirty="0">
                <a:latin typeface="Calibri"/>
                <a:cs typeface="Calibri"/>
              </a:rPr>
              <a:t> </a:t>
            </a:r>
            <a:r>
              <a:rPr sz="3000" b="1" i="1" dirty="0">
                <a:latin typeface="Calibri"/>
                <a:cs typeface="Calibri"/>
              </a:rPr>
              <a:t>only</a:t>
            </a:r>
            <a:r>
              <a:rPr sz="3000" b="1" i="1" spc="-90" dirty="0">
                <a:latin typeface="Calibri"/>
                <a:cs typeface="Calibri"/>
              </a:rPr>
              <a:t> </a:t>
            </a:r>
            <a:r>
              <a:rPr sz="3000" b="1" i="1" dirty="0">
                <a:latin typeface="Calibri"/>
                <a:cs typeface="Calibri"/>
              </a:rPr>
              <a:t>against</a:t>
            </a:r>
            <a:r>
              <a:rPr sz="3000" b="1" i="1" spc="-70" dirty="0">
                <a:latin typeface="Calibri"/>
                <a:cs typeface="Calibri"/>
              </a:rPr>
              <a:t> </a:t>
            </a:r>
            <a:r>
              <a:rPr sz="3000" b="1" i="1" dirty="0">
                <a:latin typeface="Calibri"/>
                <a:cs typeface="Calibri"/>
              </a:rPr>
              <a:t>the</a:t>
            </a:r>
            <a:r>
              <a:rPr sz="3000" b="1" i="1" spc="-80" dirty="0">
                <a:latin typeface="Calibri"/>
                <a:cs typeface="Calibri"/>
              </a:rPr>
              <a:t> </a:t>
            </a:r>
            <a:r>
              <a:rPr sz="3000" b="1" i="1" dirty="0">
                <a:latin typeface="Calibri"/>
                <a:cs typeface="Calibri"/>
              </a:rPr>
              <a:t>arbitrary</a:t>
            </a:r>
            <a:r>
              <a:rPr sz="3000" b="1" i="1" spc="-110" dirty="0">
                <a:latin typeface="Calibri"/>
                <a:cs typeface="Calibri"/>
              </a:rPr>
              <a:t> </a:t>
            </a:r>
            <a:r>
              <a:rPr sz="3000" b="1" i="1" dirty="0">
                <a:latin typeface="Calibri"/>
                <a:cs typeface="Calibri"/>
              </a:rPr>
              <a:t>action</a:t>
            </a:r>
            <a:r>
              <a:rPr sz="3000" b="1" i="1" spc="-70" dirty="0">
                <a:latin typeface="Calibri"/>
                <a:cs typeface="Calibri"/>
              </a:rPr>
              <a:t> </a:t>
            </a:r>
            <a:r>
              <a:rPr sz="3000" b="1" i="1" dirty="0">
                <a:latin typeface="Calibri"/>
                <a:cs typeface="Calibri"/>
              </a:rPr>
              <a:t>of</a:t>
            </a:r>
            <a:r>
              <a:rPr sz="3000" b="1" i="1" spc="-90" dirty="0">
                <a:latin typeface="Calibri"/>
                <a:cs typeface="Calibri"/>
              </a:rPr>
              <a:t> </a:t>
            </a:r>
            <a:r>
              <a:rPr sz="3000" b="1" i="1" spc="-25" dirty="0">
                <a:latin typeface="Calibri"/>
                <a:cs typeface="Calibri"/>
              </a:rPr>
              <a:t>the </a:t>
            </a:r>
            <a:r>
              <a:rPr sz="3000" b="1" i="1" spc="-10" dirty="0">
                <a:latin typeface="Calibri"/>
                <a:cs typeface="Calibri"/>
              </a:rPr>
              <a:t>executive,</a:t>
            </a:r>
            <a:r>
              <a:rPr sz="3000" b="1" i="1" spc="-100" dirty="0">
                <a:latin typeface="Calibri"/>
                <a:cs typeface="Calibri"/>
              </a:rPr>
              <a:t> </a:t>
            </a:r>
            <a:r>
              <a:rPr sz="3000" b="1" i="1" dirty="0">
                <a:latin typeface="Calibri"/>
                <a:cs typeface="Calibri"/>
              </a:rPr>
              <a:t>and</a:t>
            </a:r>
            <a:r>
              <a:rPr sz="3000" b="1" i="1" spc="-65" dirty="0">
                <a:latin typeface="Calibri"/>
                <a:cs typeface="Calibri"/>
              </a:rPr>
              <a:t> </a:t>
            </a:r>
            <a:r>
              <a:rPr sz="3000" b="1" i="1" dirty="0">
                <a:latin typeface="Calibri"/>
                <a:cs typeface="Calibri"/>
              </a:rPr>
              <a:t>not</a:t>
            </a:r>
            <a:r>
              <a:rPr sz="3000" b="1" i="1" spc="-85" dirty="0">
                <a:latin typeface="Calibri"/>
                <a:cs typeface="Calibri"/>
              </a:rPr>
              <a:t> </a:t>
            </a:r>
            <a:r>
              <a:rPr sz="3000" b="1" i="1" dirty="0">
                <a:latin typeface="Calibri"/>
                <a:cs typeface="Calibri"/>
              </a:rPr>
              <a:t>from</a:t>
            </a:r>
            <a:r>
              <a:rPr sz="3000" b="1" i="1" spc="-90" dirty="0">
                <a:latin typeface="Calibri"/>
                <a:cs typeface="Calibri"/>
              </a:rPr>
              <a:t> </a:t>
            </a:r>
            <a:r>
              <a:rPr sz="3000" b="1" i="1" dirty="0">
                <a:latin typeface="Calibri"/>
                <a:cs typeface="Calibri"/>
              </a:rPr>
              <a:t>legislative</a:t>
            </a:r>
            <a:r>
              <a:rPr sz="3000" b="1" i="1" spc="-60" dirty="0">
                <a:latin typeface="Calibri"/>
                <a:cs typeface="Calibri"/>
              </a:rPr>
              <a:t> </a:t>
            </a:r>
            <a:r>
              <a:rPr sz="3000" b="1" i="1" spc="-10" dirty="0">
                <a:latin typeface="Calibri"/>
                <a:cs typeface="Calibri"/>
              </a:rPr>
              <a:t>action.</a:t>
            </a:r>
            <a:r>
              <a:rPr sz="3000" b="1" i="1" dirty="0">
                <a:latin typeface="Calibri"/>
                <a:cs typeface="Calibri"/>
              </a:rPr>
              <a:t>	</a:t>
            </a:r>
            <a:r>
              <a:rPr sz="3000" b="1" i="1" u="sng" dirty="0">
                <a:uFill>
                  <a:solidFill>
                    <a:srgbClr val="000000"/>
                  </a:solidFill>
                </a:uFill>
                <a:latin typeface="Calibri"/>
                <a:cs typeface="Calibri"/>
              </a:rPr>
              <a:t>The</a:t>
            </a:r>
            <a:r>
              <a:rPr sz="3000" b="1" i="1" u="sng" spc="-65" dirty="0">
                <a:uFill>
                  <a:solidFill>
                    <a:srgbClr val="000000"/>
                  </a:solidFill>
                </a:uFill>
                <a:latin typeface="Calibri"/>
                <a:cs typeface="Calibri"/>
              </a:rPr>
              <a:t> </a:t>
            </a:r>
            <a:r>
              <a:rPr sz="3000" b="1" i="1" u="sng" spc="-10" dirty="0">
                <a:uFill>
                  <a:solidFill>
                    <a:srgbClr val="000000"/>
                  </a:solidFill>
                </a:uFill>
                <a:latin typeface="Calibri"/>
                <a:cs typeface="Calibri"/>
              </a:rPr>
              <a:t>State</a:t>
            </a:r>
            <a:r>
              <a:rPr sz="3000" b="1" i="1" spc="-10" dirty="0">
                <a:latin typeface="Calibri"/>
                <a:cs typeface="Calibri"/>
              </a:rPr>
              <a:t> </a:t>
            </a:r>
            <a:r>
              <a:rPr sz="3000" b="1" i="1" u="sng" dirty="0">
                <a:uFill>
                  <a:solidFill>
                    <a:srgbClr val="000000"/>
                  </a:solidFill>
                </a:uFill>
                <a:latin typeface="Calibri"/>
                <a:cs typeface="Calibri"/>
              </a:rPr>
              <a:t>could</a:t>
            </a:r>
            <a:r>
              <a:rPr sz="3000" b="1" i="1" u="sng" spc="-65" dirty="0">
                <a:uFill>
                  <a:solidFill>
                    <a:srgbClr val="000000"/>
                  </a:solidFill>
                </a:uFill>
                <a:latin typeface="Calibri"/>
                <a:cs typeface="Calibri"/>
              </a:rPr>
              <a:t> </a:t>
            </a:r>
            <a:r>
              <a:rPr sz="3000" b="1" i="1" u="sng" dirty="0">
                <a:uFill>
                  <a:solidFill>
                    <a:srgbClr val="000000"/>
                  </a:solidFill>
                </a:uFill>
                <a:latin typeface="Calibri"/>
                <a:cs typeface="Calibri"/>
              </a:rPr>
              <a:t>interfere</a:t>
            </a:r>
            <a:r>
              <a:rPr sz="3000" b="1" i="1" u="sng" spc="-80" dirty="0">
                <a:uFill>
                  <a:solidFill>
                    <a:srgbClr val="000000"/>
                  </a:solidFill>
                </a:uFill>
                <a:latin typeface="Calibri"/>
                <a:cs typeface="Calibri"/>
              </a:rPr>
              <a:t> </a:t>
            </a:r>
            <a:r>
              <a:rPr sz="3000" b="1" i="1" u="sng" dirty="0">
                <a:uFill>
                  <a:solidFill>
                    <a:srgbClr val="000000"/>
                  </a:solidFill>
                </a:uFill>
                <a:latin typeface="Calibri"/>
                <a:cs typeface="Calibri"/>
              </a:rPr>
              <a:t>with</a:t>
            </a:r>
            <a:r>
              <a:rPr sz="3000" b="1" i="1" u="sng" spc="-70" dirty="0">
                <a:uFill>
                  <a:solidFill>
                    <a:srgbClr val="000000"/>
                  </a:solidFill>
                </a:uFill>
                <a:latin typeface="Calibri"/>
                <a:cs typeface="Calibri"/>
              </a:rPr>
              <a:t> </a:t>
            </a:r>
            <a:r>
              <a:rPr sz="3000" b="1" i="1" u="sng" dirty="0">
                <a:uFill>
                  <a:solidFill>
                    <a:srgbClr val="000000"/>
                  </a:solidFill>
                </a:uFill>
                <a:latin typeface="Calibri"/>
                <a:cs typeface="Calibri"/>
              </a:rPr>
              <a:t>the</a:t>
            </a:r>
            <a:r>
              <a:rPr sz="3000" b="1" i="1" u="sng" spc="-60" dirty="0">
                <a:uFill>
                  <a:solidFill>
                    <a:srgbClr val="000000"/>
                  </a:solidFill>
                </a:uFill>
                <a:latin typeface="Calibri"/>
                <a:cs typeface="Calibri"/>
              </a:rPr>
              <a:t> </a:t>
            </a:r>
            <a:r>
              <a:rPr sz="3000" b="1" i="1" u="sng" dirty="0">
                <a:uFill>
                  <a:solidFill>
                    <a:srgbClr val="000000"/>
                  </a:solidFill>
                </a:uFill>
                <a:latin typeface="Calibri"/>
                <a:cs typeface="Calibri"/>
              </a:rPr>
              <a:t>liberty</a:t>
            </a:r>
            <a:r>
              <a:rPr sz="3000" b="1" i="1" u="sng" spc="-70" dirty="0">
                <a:uFill>
                  <a:solidFill>
                    <a:srgbClr val="000000"/>
                  </a:solidFill>
                </a:uFill>
                <a:latin typeface="Calibri"/>
                <a:cs typeface="Calibri"/>
              </a:rPr>
              <a:t> </a:t>
            </a:r>
            <a:r>
              <a:rPr sz="3000" b="1" i="1" u="sng" dirty="0">
                <a:uFill>
                  <a:solidFill>
                    <a:srgbClr val="000000"/>
                  </a:solidFill>
                </a:uFill>
                <a:latin typeface="Calibri"/>
                <a:cs typeface="Calibri"/>
              </a:rPr>
              <a:t>of</a:t>
            </a:r>
            <a:r>
              <a:rPr sz="3000" b="1" i="1" u="sng" spc="-65" dirty="0">
                <a:uFill>
                  <a:solidFill>
                    <a:srgbClr val="000000"/>
                  </a:solidFill>
                </a:uFill>
                <a:latin typeface="Calibri"/>
                <a:cs typeface="Calibri"/>
              </a:rPr>
              <a:t> </a:t>
            </a:r>
            <a:r>
              <a:rPr sz="3000" b="1" i="1" u="sng" dirty="0">
                <a:uFill>
                  <a:solidFill>
                    <a:srgbClr val="000000"/>
                  </a:solidFill>
                </a:uFill>
                <a:latin typeface="Calibri"/>
                <a:cs typeface="Calibri"/>
              </a:rPr>
              <a:t>citizens</a:t>
            </a:r>
            <a:r>
              <a:rPr sz="3000" b="1" i="1" u="sng" spc="-60" dirty="0">
                <a:uFill>
                  <a:solidFill>
                    <a:srgbClr val="000000"/>
                  </a:solidFill>
                </a:uFill>
                <a:latin typeface="Calibri"/>
                <a:cs typeface="Calibri"/>
              </a:rPr>
              <a:t> </a:t>
            </a:r>
            <a:r>
              <a:rPr sz="3000" b="1" i="1" u="sng" dirty="0">
                <a:uFill>
                  <a:solidFill>
                    <a:srgbClr val="000000"/>
                  </a:solidFill>
                </a:uFill>
                <a:latin typeface="Calibri"/>
                <a:cs typeface="Calibri"/>
              </a:rPr>
              <a:t>if</a:t>
            </a:r>
            <a:r>
              <a:rPr sz="3000" b="1" i="1" u="sng" spc="-70" dirty="0">
                <a:uFill>
                  <a:solidFill>
                    <a:srgbClr val="000000"/>
                  </a:solidFill>
                </a:uFill>
                <a:latin typeface="Calibri"/>
                <a:cs typeface="Calibri"/>
              </a:rPr>
              <a:t> </a:t>
            </a:r>
            <a:r>
              <a:rPr sz="3000" b="1" i="1" u="sng" dirty="0">
                <a:uFill>
                  <a:solidFill>
                    <a:srgbClr val="000000"/>
                  </a:solidFill>
                </a:uFill>
                <a:latin typeface="Calibri"/>
                <a:cs typeface="Calibri"/>
              </a:rPr>
              <a:t>it</a:t>
            </a:r>
            <a:r>
              <a:rPr sz="3000" b="1" i="1" u="sng" spc="-65" dirty="0">
                <a:uFill>
                  <a:solidFill>
                    <a:srgbClr val="000000"/>
                  </a:solidFill>
                </a:uFill>
                <a:latin typeface="Calibri"/>
                <a:cs typeface="Calibri"/>
              </a:rPr>
              <a:t> </a:t>
            </a:r>
            <a:r>
              <a:rPr sz="3000" b="1" i="1" u="sng" spc="-10" dirty="0">
                <a:uFill>
                  <a:solidFill>
                    <a:srgbClr val="000000"/>
                  </a:solidFill>
                </a:uFill>
                <a:latin typeface="Calibri"/>
                <a:cs typeface="Calibri"/>
              </a:rPr>
              <a:t>could</a:t>
            </a:r>
            <a:r>
              <a:rPr sz="3000" b="1" i="1" spc="-10" dirty="0">
                <a:latin typeface="Calibri"/>
                <a:cs typeface="Calibri"/>
              </a:rPr>
              <a:t> </a:t>
            </a:r>
            <a:r>
              <a:rPr sz="3000" b="1" i="1" u="sng" dirty="0">
                <a:uFill>
                  <a:solidFill>
                    <a:srgbClr val="000000"/>
                  </a:solidFill>
                </a:uFill>
                <a:latin typeface="Calibri"/>
                <a:cs typeface="Calibri"/>
              </a:rPr>
              <a:t>support</a:t>
            </a:r>
            <a:r>
              <a:rPr sz="3000" b="1" i="1" u="sng" spc="-60" dirty="0">
                <a:uFill>
                  <a:solidFill>
                    <a:srgbClr val="000000"/>
                  </a:solidFill>
                </a:uFill>
                <a:latin typeface="Calibri"/>
                <a:cs typeface="Calibri"/>
              </a:rPr>
              <a:t> </a:t>
            </a:r>
            <a:r>
              <a:rPr sz="3000" b="1" i="1" u="sng" dirty="0">
                <a:uFill>
                  <a:solidFill>
                    <a:srgbClr val="000000"/>
                  </a:solidFill>
                </a:uFill>
                <a:latin typeface="Calibri"/>
                <a:cs typeface="Calibri"/>
              </a:rPr>
              <a:t>its</a:t>
            </a:r>
            <a:r>
              <a:rPr sz="3000" b="1" i="1" u="sng" spc="-65" dirty="0">
                <a:uFill>
                  <a:solidFill>
                    <a:srgbClr val="000000"/>
                  </a:solidFill>
                </a:uFill>
                <a:latin typeface="Calibri"/>
                <a:cs typeface="Calibri"/>
              </a:rPr>
              <a:t> </a:t>
            </a:r>
            <a:r>
              <a:rPr sz="3000" b="1" i="1" u="sng" dirty="0">
                <a:uFill>
                  <a:solidFill>
                    <a:srgbClr val="000000"/>
                  </a:solidFill>
                </a:uFill>
                <a:latin typeface="Calibri"/>
                <a:cs typeface="Calibri"/>
              </a:rPr>
              <a:t>action</a:t>
            </a:r>
            <a:r>
              <a:rPr sz="3000" b="1" i="1" u="sng" spc="-50" dirty="0">
                <a:uFill>
                  <a:solidFill>
                    <a:srgbClr val="000000"/>
                  </a:solidFill>
                </a:uFill>
                <a:latin typeface="Calibri"/>
                <a:cs typeface="Calibri"/>
              </a:rPr>
              <a:t> </a:t>
            </a:r>
            <a:r>
              <a:rPr sz="3000" b="1" i="1" u="sng" dirty="0">
                <a:uFill>
                  <a:solidFill>
                    <a:srgbClr val="000000"/>
                  </a:solidFill>
                </a:uFill>
                <a:latin typeface="Calibri"/>
                <a:cs typeface="Calibri"/>
              </a:rPr>
              <a:t>by</a:t>
            </a:r>
            <a:r>
              <a:rPr sz="3000" b="1" i="1" u="sng" spc="-65" dirty="0">
                <a:uFill>
                  <a:solidFill>
                    <a:srgbClr val="000000"/>
                  </a:solidFill>
                </a:uFill>
                <a:latin typeface="Calibri"/>
                <a:cs typeface="Calibri"/>
              </a:rPr>
              <a:t> </a:t>
            </a:r>
            <a:r>
              <a:rPr sz="3000" b="1" i="1" u="sng" dirty="0">
                <a:uFill>
                  <a:solidFill>
                    <a:srgbClr val="000000"/>
                  </a:solidFill>
                </a:uFill>
                <a:latin typeface="Calibri"/>
                <a:cs typeface="Calibri"/>
              </a:rPr>
              <a:t>a</a:t>
            </a:r>
            <a:r>
              <a:rPr sz="3000" b="1" i="1" u="sng" spc="-60" dirty="0">
                <a:uFill>
                  <a:solidFill>
                    <a:srgbClr val="000000"/>
                  </a:solidFill>
                </a:uFill>
                <a:latin typeface="Calibri"/>
                <a:cs typeface="Calibri"/>
              </a:rPr>
              <a:t> </a:t>
            </a:r>
            <a:r>
              <a:rPr sz="3000" b="1" i="1" u="sng" dirty="0">
                <a:uFill>
                  <a:solidFill>
                    <a:srgbClr val="000000"/>
                  </a:solidFill>
                </a:uFill>
                <a:latin typeface="Calibri"/>
                <a:cs typeface="Calibri"/>
              </a:rPr>
              <a:t>valid</a:t>
            </a:r>
            <a:r>
              <a:rPr sz="3000" b="1" i="1" u="sng" spc="-35" dirty="0">
                <a:uFill>
                  <a:solidFill>
                    <a:srgbClr val="000000"/>
                  </a:solidFill>
                </a:uFill>
                <a:latin typeface="Calibri"/>
                <a:cs typeface="Calibri"/>
              </a:rPr>
              <a:t> </a:t>
            </a:r>
            <a:r>
              <a:rPr sz="3000" b="1" i="1" u="sng" spc="-20" dirty="0">
                <a:uFill>
                  <a:solidFill>
                    <a:srgbClr val="000000"/>
                  </a:solidFill>
                </a:uFill>
                <a:latin typeface="Calibri"/>
                <a:cs typeface="Calibri"/>
              </a:rPr>
              <a:t>law.</a:t>
            </a:r>
            <a:r>
              <a:rPr sz="3000" b="1" i="1" dirty="0">
                <a:latin typeface="Calibri"/>
                <a:cs typeface="Calibri"/>
              </a:rPr>
              <a:t>	</a:t>
            </a:r>
            <a:r>
              <a:rPr sz="3000" dirty="0">
                <a:latin typeface="Calibri"/>
                <a:cs typeface="Calibri"/>
              </a:rPr>
              <a:t>But</a:t>
            </a:r>
            <a:r>
              <a:rPr sz="3000" spc="-30" dirty="0">
                <a:latin typeface="Calibri"/>
                <a:cs typeface="Calibri"/>
              </a:rPr>
              <a:t> </a:t>
            </a:r>
            <a:r>
              <a:rPr sz="3000" dirty="0">
                <a:latin typeface="Calibri"/>
                <a:cs typeface="Calibri"/>
              </a:rPr>
              <a:t>after</a:t>
            </a:r>
            <a:r>
              <a:rPr sz="3000" spc="-35" dirty="0">
                <a:latin typeface="Calibri"/>
                <a:cs typeface="Calibri"/>
              </a:rPr>
              <a:t> </a:t>
            </a:r>
            <a:r>
              <a:rPr sz="3000" dirty="0">
                <a:latin typeface="Calibri"/>
                <a:cs typeface="Calibri"/>
              </a:rPr>
              <a:t>the</a:t>
            </a:r>
            <a:r>
              <a:rPr sz="3000" spc="-35" dirty="0">
                <a:latin typeface="Calibri"/>
                <a:cs typeface="Calibri"/>
              </a:rPr>
              <a:t> </a:t>
            </a:r>
            <a:r>
              <a:rPr sz="3000" spc="-10" dirty="0">
                <a:latin typeface="Calibri"/>
                <a:cs typeface="Calibri"/>
              </a:rPr>
              <a:t>Maneka </a:t>
            </a:r>
            <a:r>
              <a:rPr sz="3000" dirty="0">
                <a:latin typeface="Calibri"/>
                <a:cs typeface="Calibri"/>
              </a:rPr>
              <a:t>Gandhi</a:t>
            </a:r>
            <a:r>
              <a:rPr sz="3000" spc="-70" dirty="0">
                <a:latin typeface="Calibri"/>
                <a:cs typeface="Calibri"/>
              </a:rPr>
              <a:t> </a:t>
            </a:r>
            <a:r>
              <a:rPr sz="3000" dirty="0">
                <a:latin typeface="Calibri"/>
                <a:cs typeface="Calibri"/>
              </a:rPr>
              <a:t>decision</a:t>
            </a:r>
            <a:r>
              <a:rPr sz="3000" spc="-45" dirty="0">
                <a:latin typeface="Calibri"/>
                <a:cs typeface="Calibri"/>
              </a:rPr>
              <a:t> </a:t>
            </a:r>
            <a:r>
              <a:rPr sz="3000" dirty="0">
                <a:latin typeface="Calibri"/>
                <a:cs typeface="Calibri"/>
              </a:rPr>
              <a:t>Article</a:t>
            </a:r>
            <a:r>
              <a:rPr sz="3000" spc="-60" dirty="0">
                <a:latin typeface="Calibri"/>
                <a:cs typeface="Calibri"/>
              </a:rPr>
              <a:t> </a:t>
            </a:r>
            <a:r>
              <a:rPr sz="3000" dirty="0">
                <a:latin typeface="Calibri"/>
                <a:cs typeface="Calibri"/>
              </a:rPr>
              <a:t>21</a:t>
            </a:r>
            <a:r>
              <a:rPr sz="3000" spc="-50" dirty="0">
                <a:latin typeface="Calibri"/>
                <a:cs typeface="Calibri"/>
              </a:rPr>
              <a:t> </a:t>
            </a:r>
            <a:r>
              <a:rPr sz="3000" b="1" i="1" u="sng" dirty="0">
                <a:uFill>
                  <a:solidFill>
                    <a:srgbClr val="000000"/>
                  </a:solidFill>
                </a:uFill>
                <a:latin typeface="Calibri"/>
                <a:cs typeface="Calibri"/>
              </a:rPr>
              <a:t>now</a:t>
            </a:r>
            <a:r>
              <a:rPr sz="3000" b="1" i="1" u="sng" spc="-60" dirty="0">
                <a:uFill>
                  <a:solidFill>
                    <a:srgbClr val="000000"/>
                  </a:solidFill>
                </a:uFill>
                <a:latin typeface="Calibri"/>
                <a:cs typeface="Calibri"/>
              </a:rPr>
              <a:t> </a:t>
            </a:r>
            <a:r>
              <a:rPr sz="3000" b="1" i="1" u="sng" dirty="0">
                <a:uFill>
                  <a:solidFill>
                    <a:srgbClr val="000000"/>
                  </a:solidFill>
                </a:uFill>
                <a:latin typeface="Calibri"/>
                <a:cs typeface="Calibri"/>
              </a:rPr>
              <a:t>protects</a:t>
            </a:r>
            <a:r>
              <a:rPr sz="3000" b="1" i="1" u="sng" spc="-50" dirty="0">
                <a:uFill>
                  <a:solidFill>
                    <a:srgbClr val="000000"/>
                  </a:solidFill>
                </a:uFill>
                <a:latin typeface="Calibri"/>
                <a:cs typeface="Calibri"/>
              </a:rPr>
              <a:t> </a:t>
            </a:r>
            <a:r>
              <a:rPr sz="3000" b="1" i="1" u="sng" dirty="0">
                <a:uFill>
                  <a:solidFill>
                    <a:srgbClr val="000000"/>
                  </a:solidFill>
                </a:uFill>
                <a:latin typeface="Calibri"/>
                <a:cs typeface="Calibri"/>
              </a:rPr>
              <a:t>the</a:t>
            </a:r>
            <a:r>
              <a:rPr sz="3000" b="1" i="1" u="sng" spc="-50" dirty="0">
                <a:uFill>
                  <a:solidFill>
                    <a:srgbClr val="000000"/>
                  </a:solidFill>
                </a:uFill>
                <a:latin typeface="Calibri"/>
                <a:cs typeface="Calibri"/>
              </a:rPr>
              <a:t> </a:t>
            </a:r>
            <a:r>
              <a:rPr sz="3000" b="1" i="1" u="sng" dirty="0">
                <a:uFill>
                  <a:solidFill>
                    <a:srgbClr val="000000"/>
                  </a:solidFill>
                </a:uFill>
                <a:latin typeface="Calibri"/>
                <a:cs typeface="Calibri"/>
              </a:rPr>
              <a:t>right</a:t>
            </a:r>
            <a:r>
              <a:rPr sz="3000" b="1" i="1" u="sng" spc="-40" dirty="0">
                <a:uFill>
                  <a:solidFill>
                    <a:srgbClr val="000000"/>
                  </a:solidFill>
                </a:uFill>
                <a:latin typeface="Calibri"/>
                <a:cs typeface="Calibri"/>
              </a:rPr>
              <a:t> </a:t>
            </a:r>
            <a:r>
              <a:rPr sz="3000" b="1" i="1" u="sng" spc="-25" dirty="0">
                <a:uFill>
                  <a:solidFill>
                    <a:srgbClr val="000000"/>
                  </a:solidFill>
                </a:uFill>
                <a:latin typeface="Calibri"/>
                <a:cs typeface="Calibri"/>
              </a:rPr>
              <a:t>to</a:t>
            </a:r>
            <a:r>
              <a:rPr sz="3000" b="1" i="1" spc="750" dirty="0">
                <a:latin typeface="Calibri"/>
                <a:cs typeface="Calibri"/>
              </a:rPr>
              <a:t> </a:t>
            </a:r>
            <a:r>
              <a:rPr sz="3000" b="1" i="1" u="sng" dirty="0">
                <a:uFill>
                  <a:solidFill>
                    <a:srgbClr val="000000"/>
                  </a:solidFill>
                </a:uFill>
                <a:latin typeface="Calibri"/>
                <a:cs typeface="Calibri"/>
              </a:rPr>
              <a:t>life</a:t>
            </a:r>
            <a:r>
              <a:rPr sz="3000" b="1" i="1" u="sng" spc="-65" dirty="0">
                <a:uFill>
                  <a:solidFill>
                    <a:srgbClr val="000000"/>
                  </a:solidFill>
                </a:uFill>
                <a:latin typeface="Calibri"/>
                <a:cs typeface="Calibri"/>
              </a:rPr>
              <a:t> </a:t>
            </a:r>
            <a:r>
              <a:rPr sz="3000" b="1" i="1" u="sng" dirty="0">
                <a:uFill>
                  <a:solidFill>
                    <a:srgbClr val="000000"/>
                  </a:solidFill>
                </a:uFill>
                <a:latin typeface="Calibri"/>
                <a:cs typeface="Calibri"/>
              </a:rPr>
              <a:t>and</a:t>
            </a:r>
            <a:r>
              <a:rPr sz="3000" b="1" i="1" u="sng" spc="-65" dirty="0">
                <a:uFill>
                  <a:solidFill>
                    <a:srgbClr val="000000"/>
                  </a:solidFill>
                </a:uFill>
                <a:latin typeface="Calibri"/>
                <a:cs typeface="Calibri"/>
              </a:rPr>
              <a:t> </a:t>
            </a:r>
            <a:r>
              <a:rPr sz="3000" b="1" i="1" u="sng" dirty="0">
                <a:uFill>
                  <a:solidFill>
                    <a:srgbClr val="000000"/>
                  </a:solidFill>
                </a:uFill>
                <a:latin typeface="Calibri"/>
                <a:cs typeface="Calibri"/>
              </a:rPr>
              <a:t>personal</a:t>
            </a:r>
            <a:r>
              <a:rPr sz="3000" b="1" i="1" u="sng" spc="-60" dirty="0">
                <a:uFill>
                  <a:solidFill>
                    <a:srgbClr val="000000"/>
                  </a:solidFill>
                </a:uFill>
                <a:latin typeface="Calibri"/>
                <a:cs typeface="Calibri"/>
              </a:rPr>
              <a:t> </a:t>
            </a:r>
            <a:r>
              <a:rPr sz="3000" b="1" i="1" u="sng" dirty="0">
                <a:uFill>
                  <a:solidFill>
                    <a:srgbClr val="000000"/>
                  </a:solidFill>
                </a:uFill>
                <a:latin typeface="Calibri"/>
                <a:cs typeface="Calibri"/>
              </a:rPr>
              <a:t>liberty</a:t>
            </a:r>
            <a:r>
              <a:rPr sz="3000" b="1" i="1" u="sng" spc="-65" dirty="0">
                <a:uFill>
                  <a:solidFill>
                    <a:srgbClr val="000000"/>
                  </a:solidFill>
                </a:uFill>
                <a:latin typeface="Calibri"/>
                <a:cs typeface="Calibri"/>
              </a:rPr>
              <a:t> </a:t>
            </a:r>
            <a:r>
              <a:rPr sz="3000" b="1" i="1" u="sng" dirty="0">
                <a:uFill>
                  <a:solidFill>
                    <a:srgbClr val="000000"/>
                  </a:solidFill>
                </a:uFill>
                <a:latin typeface="Calibri"/>
                <a:cs typeface="Calibri"/>
              </a:rPr>
              <a:t>of</a:t>
            </a:r>
            <a:r>
              <a:rPr sz="3000" b="1" i="1" u="sng" spc="-80" dirty="0">
                <a:uFill>
                  <a:solidFill>
                    <a:srgbClr val="000000"/>
                  </a:solidFill>
                </a:uFill>
                <a:latin typeface="Calibri"/>
                <a:cs typeface="Calibri"/>
              </a:rPr>
              <a:t> </a:t>
            </a:r>
            <a:r>
              <a:rPr sz="3000" b="1" i="1" u="sng" dirty="0">
                <a:uFill>
                  <a:solidFill>
                    <a:srgbClr val="000000"/>
                  </a:solidFill>
                </a:uFill>
                <a:latin typeface="Calibri"/>
                <a:cs typeface="Calibri"/>
              </a:rPr>
              <a:t>citizen</a:t>
            </a:r>
            <a:r>
              <a:rPr sz="3000" b="1" i="1" u="sng" spc="-55" dirty="0">
                <a:uFill>
                  <a:solidFill>
                    <a:srgbClr val="000000"/>
                  </a:solidFill>
                </a:uFill>
                <a:latin typeface="Calibri"/>
                <a:cs typeface="Calibri"/>
              </a:rPr>
              <a:t> </a:t>
            </a:r>
            <a:r>
              <a:rPr sz="3000" b="1" i="1" u="sng" dirty="0">
                <a:uFill>
                  <a:solidFill>
                    <a:srgbClr val="000000"/>
                  </a:solidFill>
                </a:uFill>
                <a:latin typeface="Calibri"/>
                <a:cs typeface="Calibri"/>
              </a:rPr>
              <a:t>not</a:t>
            </a:r>
            <a:r>
              <a:rPr sz="3000" b="1" i="1" u="sng" spc="-65" dirty="0">
                <a:uFill>
                  <a:solidFill>
                    <a:srgbClr val="000000"/>
                  </a:solidFill>
                </a:uFill>
                <a:latin typeface="Calibri"/>
                <a:cs typeface="Calibri"/>
              </a:rPr>
              <a:t> </a:t>
            </a:r>
            <a:r>
              <a:rPr sz="3000" b="1" i="1" u="sng" dirty="0">
                <a:uFill>
                  <a:solidFill>
                    <a:srgbClr val="000000"/>
                  </a:solidFill>
                </a:uFill>
                <a:latin typeface="Calibri"/>
                <a:cs typeface="Calibri"/>
              </a:rPr>
              <a:t>only</a:t>
            </a:r>
            <a:r>
              <a:rPr sz="3000" b="1" i="1" u="sng" spc="-70" dirty="0">
                <a:uFill>
                  <a:solidFill>
                    <a:srgbClr val="000000"/>
                  </a:solidFill>
                </a:uFill>
                <a:latin typeface="Calibri"/>
                <a:cs typeface="Calibri"/>
              </a:rPr>
              <a:t> </a:t>
            </a:r>
            <a:r>
              <a:rPr sz="3000" b="1" i="1" u="sng" dirty="0">
                <a:uFill>
                  <a:solidFill>
                    <a:srgbClr val="000000"/>
                  </a:solidFill>
                </a:uFill>
                <a:latin typeface="Calibri"/>
                <a:cs typeface="Calibri"/>
              </a:rPr>
              <a:t>from</a:t>
            </a:r>
            <a:r>
              <a:rPr sz="3000" b="1" i="1" u="sng" spc="-70" dirty="0">
                <a:uFill>
                  <a:solidFill>
                    <a:srgbClr val="000000"/>
                  </a:solidFill>
                </a:uFill>
                <a:latin typeface="Calibri"/>
                <a:cs typeface="Calibri"/>
              </a:rPr>
              <a:t> </a:t>
            </a:r>
            <a:r>
              <a:rPr sz="3000" b="1" i="1" u="sng" spc="-25" dirty="0">
                <a:uFill>
                  <a:solidFill>
                    <a:srgbClr val="000000"/>
                  </a:solidFill>
                </a:uFill>
                <a:latin typeface="Calibri"/>
                <a:cs typeface="Calibri"/>
              </a:rPr>
              <a:t>the</a:t>
            </a:r>
            <a:r>
              <a:rPr sz="3000" b="1" i="1" spc="-25" dirty="0">
                <a:latin typeface="Calibri"/>
                <a:cs typeface="Calibri"/>
              </a:rPr>
              <a:t> </a:t>
            </a:r>
            <a:r>
              <a:rPr sz="3000" b="1" i="1" u="sng" spc="-10" dirty="0">
                <a:uFill>
                  <a:solidFill>
                    <a:srgbClr val="000000"/>
                  </a:solidFill>
                </a:uFill>
                <a:latin typeface="Calibri"/>
                <a:cs typeface="Calibri"/>
              </a:rPr>
              <a:t>Executive</a:t>
            </a:r>
            <a:r>
              <a:rPr sz="3000" b="1" i="1" u="sng" spc="-70" dirty="0">
                <a:uFill>
                  <a:solidFill>
                    <a:srgbClr val="000000"/>
                  </a:solidFill>
                </a:uFill>
                <a:latin typeface="Calibri"/>
                <a:cs typeface="Calibri"/>
              </a:rPr>
              <a:t> </a:t>
            </a:r>
            <a:r>
              <a:rPr sz="3000" b="1" i="1" u="sng" dirty="0">
                <a:uFill>
                  <a:solidFill>
                    <a:srgbClr val="000000"/>
                  </a:solidFill>
                </a:uFill>
                <a:latin typeface="Calibri"/>
                <a:cs typeface="Calibri"/>
              </a:rPr>
              <a:t>action</a:t>
            </a:r>
            <a:r>
              <a:rPr sz="3000" b="1" i="1" u="sng" spc="-70" dirty="0">
                <a:uFill>
                  <a:solidFill>
                    <a:srgbClr val="000000"/>
                  </a:solidFill>
                </a:uFill>
                <a:latin typeface="Calibri"/>
                <a:cs typeface="Calibri"/>
              </a:rPr>
              <a:t> </a:t>
            </a:r>
            <a:r>
              <a:rPr sz="3000" b="1" i="1" u="sng" dirty="0">
                <a:uFill>
                  <a:solidFill>
                    <a:srgbClr val="000000"/>
                  </a:solidFill>
                </a:uFill>
                <a:latin typeface="Calibri"/>
                <a:cs typeface="Calibri"/>
              </a:rPr>
              <a:t>but</a:t>
            </a:r>
            <a:r>
              <a:rPr sz="3000" b="1" i="1" u="sng" spc="-65" dirty="0">
                <a:uFill>
                  <a:solidFill>
                    <a:srgbClr val="000000"/>
                  </a:solidFill>
                </a:uFill>
                <a:latin typeface="Calibri"/>
                <a:cs typeface="Calibri"/>
              </a:rPr>
              <a:t> </a:t>
            </a:r>
            <a:r>
              <a:rPr sz="3000" b="1" i="1" u="sng" dirty="0">
                <a:uFill>
                  <a:solidFill>
                    <a:srgbClr val="000000"/>
                  </a:solidFill>
                </a:uFill>
                <a:latin typeface="Calibri"/>
                <a:cs typeface="Calibri"/>
              </a:rPr>
              <a:t>from</a:t>
            </a:r>
            <a:r>
              <a:rPr sz="3000" b="1" i="1" u="sng" spc="-65" dirty="0">
                <a:uFill>
                  <a:solidFill>
                    <a:srgbClr val="000000"/>
                  </a:solidFill>
                </a:uFill>
                <a:latin typeface="Calibri"/>
                <a:cs typeface="Calibri"/>
              </a:rPr>
              <a:t> </a:t>
            </a:r>
            <a:r>
              <a:rPr sz="3000" b="1" i="1" u="sng" dirty="0">
                <a:uFill>
                  <a:solidFill>
                    <a:srgbClr val="000000"/>
                  </a:solidFill>
                </a:uFill>
                <a:latin typeface="Calibri"/>
                <a:cs typeface="Calibri"/>
              </a:rPr>
              <a:t>the</a:t>
            </a:r>
            <a:r>
              <a:rPr sz="3000" b="1" i="1" u="sng" spc="-70" dirty="0">
                <a:uFill>
                  <a:solidFill>
                    <a:srgbClr val="000000"/>
                  </a:solidFill>
                </a:uFill>
                <a:latin typeface="Calibri"/>
                <a:cs typeface="Calibri"/>
              </a:rPr>
              <a:t> </a:t>
            </a:r>
            <a:r>
              <a:rPr sz="3000" b="1" i="1" u="sng" spc="-10" dirty="0">
                <a:uFill>
                  <a:solidFill>
                    <a:srgbClr val="000000"/>
                  </a:solidFill>
                </a:uFill>
                <a:latin typeface="Calibri"/>
                <a:cs typeface="Calibri"/>
              </a:rPr>
              <a:t>Legislative</a:t>
            </a:r>
            <a:r>
              <a:rPr sz="3000" b="1" i="1" u="sng" spc="-60" dirty="0">
                <a:uFill>
                  <a:solidFill>
                    <a:srgbClr val="000000"/>
                  </a:solidFill>
                </a:uFill>
                <a:latin typeface="Calibri"/>
                <a:cs typeface="Calibri"/>
              </a:rPr>
              <a:t> </a:t>
            </a:r>
            <a:r>
              <a:rPr sz="3000" b="1" i="1" u="sng" dirty="0">
                <a:uFill>
                  <a:solidFill>
                    <a:srgbClr val="000000"/>
                  </a:solidFill>
                </a:uFill>
                <a:latin typeface="Calibri"/>
                <a:cs typeface="Calibri"/>
              </a:rPr>
              <a:t>action</a:t>
            </a:r>
            <a:r>
              <a:rPr sz="3000" b="1" i="1" u="sng" spc="-70" dirty="0">
                <a:uFill>
                  <a:solidFill>
                    <a:srgbClr val="000000"/>
                  </a:solidFill>
                </a:uFill>
                <a:latin typeface="Calibri"/>
                <a:cs typeface="Calibri"/>
              </a:rPr>
              <a:t> </a:t>
            </a:r>
            <a:r>
              <a:rPr sz="3000" b="1" i="1" u="sng" spc="-10" dirty="0">
                <a:uFill>
                  <a:solidFill>
                    <a:srgbClr val="000000"/>
                  </a:solidFill>
                </a:uFill>
                <a:latin typeface="Calibri"/>
                <a:cs typeface="Calibri"/>
              </a:rPr>
              <a:t>also</a:t>
            </a:r>
            <a:r>
              <a:rPr sz="3000" spc="-10" dirty="0">
                <a:latin typeface="Calibri"/>
                <a:cs typeface="Calibri"/>
              </a:rPr>
              <a:t>.</a:t>
            </a:r>
            <a:r>
              <a:rPr sz="3000" spc="750" dirty="0">
                <a:latin typeface="Calibri"/>
                <a:cs typeface="Calibri"/>
              </a:rPr>
              <a:t> </a:t>
            </a:r>
            <a:r>
              <a:rPr sz="3000" dirty="0">
                <a:latin typeface="Calibri"/>
                <a:cs typeface="Calibri"/>
              </a:rPr>
              <a:t>A</a:t>
            </a:r>
            <a:r>
              <a:rPr sz="3000" spc="-60" dirty="0">
                <a:latin typeface="Calibri"/>
                <a:cs typeface="Calibri"/>
              </a:rPr>
              <a:t> </a:t>
            </a:r>
            <a:r>
              <a:rPr sz="3000" dirty="0">
                <a:latin typeface="Calibri"/>
                <a:cs typeface="Calibri"/>
              </a:rPr>
              <a:t>person</a:t>
            </a:r>
            <a:r>
              <a:rPr sz="3000" spc="-60" dirty="0">
                <a:latin typeface="Calibri"/>
                <a:cs typeface="Calibri"/>
              </a:rPr>
              <a:t> </a:t>
            </a:r>
            <a:r>
              <a:rPr sz="3000" dirty="0">
                <a:latin typeface="Calibri"/>
                <a:cs typeface="Calibri"/>
              </a:rPr>
              <a:t>can</a:t>
            </a:r>
            <a:r>
              <a:rPr sz="3000" spc="-60" dirty="0">
                <a:latin typeface="Calibri"/>
                <a:cs typeface="Calibri"/>
              </a:rPr>
              <a:t> </a:t>
            </a:r>
            <a:r>
              <a:rPr sz="3000" dirty="0">
                <a:latin typeface="Calibri"/>
                <a:cs typeface="Calibri"/>
              </a:rPr>
              <a:t>be</a:t>
            </a:r>
            <a:r>
              <a:rPr sz="3000" spc="-70" dirty="0">
                <a:latin typeface="Calibri"/>
                <a:cs typeface="Calibri"/>
              </a:rPr>
              <a:t> </a:t>
            </a:r>
            <a:r>
              <a:rPr sz="3000" dirty="0">
                <a:latin typeface="Calibri"/>
                <a:cs typeface="Calibri"/>
              </a:rPr>
              <a:t>deprived</a:t>
            </a:r>
            <a:r>
              <a:rPr sz="3000" spc="-70" dirty="0">
                <a:latin typeface="Calibri"/>
                <a:cs typeface="Calibri"/>
              </a:rPr>
              <a:t> </a:t>
            </a:r>
            <a:r>
              <a:rPr sz="3000" dirty="0">
                <a:latin typeface="Calibri"/>
                <a:cs typeface="Calibri"/>
              </a:rPr>
              <a:t>of</a:t>
            </a:r>
            <a:r>
              <a:rPr sz="3000" spc="-65" dirty="0">
                <a:latin typeface="Calibri"/>
                <a:cs typeface="Calibri"/>
              </a:rPr>
              <a:t> </a:t>
            </a:r>
            <a:r>
              <a:rPr sz="3000" dirty="0">
                <a:latin typeface="Calibri"/>
                <a:cs typeface="Calibri"/>
              </a:rPr>
              <a:t>his</a:t>
            </a:r>
            <a:r>
              <a:rPr sz="3000" spc="-50" dirty="0">
                <a:latin typeface="Calibri"/>
                <a:cs typeface="Calibri"/>
              </a:rPr>
              <a:t> </a:t>
            </a:r>
            <a:r>
              <a:rPr sz="3000" dirty="0">
                <a:latin typeface="Calibri"/>
                <a:cs typeface="Calibri"/>
              </a:rPr>
              <a:t>life</a:t>
            </a:r>
            <a:r>
              <a:rPr sz="3000" spc="-60" dirty="0">
                <a:latin typeface="Calibri"/>
                <a:cs typeface="Calibri"/>
              </a:rPr>
              <a:t> </a:t>
            </a:r>
            <a:r>
              <a:rPr sz="3000" dirty="0">
                <a:latin typeface="Calibri"/>
                <a:cs typeface="Calibri"/>
              </a:rPr>
              <a:t>and</a:t>
            </a:r>
            <a:r>
              <a:rPr sz="3000" spc="-70" dirty="0">
                <a:latin typeface="Calibri"/>
                <a:cs typeface="Calibri"/>
              </a:rPr>
              <a:t> </a:t>
            </a:r>
            <a:r>
              <a:rPr sz="3000" dirty="0">
                <a:latin typeface="Calibri"/>
                <a:cs typeface="Calibri"/>
              </a:rPr>
              <a:t>personal</a:t>
            </a:r>
            <a:r>
              <a:rPr sz="3000" spc="-60" dirty="0">
                <a:latin typeface="Calibri"/>
                <a:cs typeface="Calibri"/>
              </a:rPr>
              <a:t> </a:t>
            </a:r>
            <a:r>
              <a:rPr sz="3000" spc="-10" dirty="0">
                <a:latin typeface="Calibri"/>
                <a:cs typeface="Calibri"/>
              </a:rPr>
              <a:t>liberty </a:t>
            </a:r>
            <a:r>
              <a:rPr sz="3000" dirty="0">
                <a:latin typeface="Calibri"/>
                <a:cs typeface="Calibri"/>
              </a:rPr>
              <a:t>if</a:t>
            </a:r>
            <a:r>
              <a:rPr sz="3000" spc="-30" dirty="0">
                <a:latin typeface="Calibri"/>
                <a:cs typeface="Calibri"/>
              </a:rPr>
              <a:t> </a:t>
            </a:r>
            <a:r>
              <a:rPr sz="3000" dirty="0">
                <a:latin typeface="Calibri"/>
                <a:cs typeface="Calibri"/>
              </a:rPr>
              <a:t>two</a:t>
            </a:r>
            <a:r>
              <a:rPr sz="3000" spc="-40" dirty="0">
                <a:latin typeface="Calibri"/>
                <a:cs typeface="Calibri"/>
              </a:rPr>
              <a:t> </a:t>
            </a:r>
            <a:r>
              <a:rPr sz="3000" spc="-10" dirty="0">
                <a:latin typeface="Calibri"/>
                <a:cs typeface="Calibri"/>
              </a:rPr>
              <a:t>conditions</a:t>
            </a:r>
            <a:r>
              <a:rPr sz="3000" dirty="0">
                <a:latin typeface="Calibri"/>
                <a:cs typeface="Calibri"/>
              </a:rPr>
              <a:t>	are</a:t>
            </a:r>
            <a:r>
              <a:rPr sz="3000" spc="-90" dirty="0">
                <a:latin typeface="Calibri"/>
                <a:cs typeface="Calibri"/>
              </a:rPr>
              <a:t> </a:t>
            </a:r>
            <a:r>
              <a:rPr sz="3000" dirty="0">
                <a:latin typeface="Calibri"/>
                <a:cs typeface="Calibri"/>
              </a:rPr>
              <a:t>complied</a:t>
            </a:r>
            <a:r>
              <a:rPr sz="3000" spc="-85" dirty="0">
                <a:latin typeface="Calibri"/>
                <a:cs typeface="Calibri"/>
              </a:rPr>
              <a:t> </a:t>
            </a:r>
            <a:r>
              <a:rPr sz="3000" dirty="0">
                <a:latin typeface="Calibri"/>
                <a:cs typeface="Calibri"/>
              </a:rPr>
              <a:t>with,</a:t>
            </a:r>
            <a:r>
              <a:rPr sz="3000" spc="-70" dirty="0">
                <a:latin typeface="Calibri"/>
                <a:cs typeface="Calibri"/>
              </a:rPr>
              <a:t> </a:t>
            </a:r>
            <a:r>
              <a:rPr sz="3000" dirty="0">
                <a:latin typeface="Calibri"/>
                <a:cs typeface="Calibri"/>
              </a:rPr>
              <a:t>first,</a:t>
            </a:r>
            <a:r>
              <a:rPr sz="3000" spc="-75" dirty="0">
                <a:latin typeface="Calibri"/>
                <a:cs typeface="Calibri"/>
              </a:rPr>
              <a:t> </a:t>
            </a:r>
            <a:r>
              <a:rPr sz="3000" dirty="0">
                <a:latin typeface="Calibri"/>
                <a:cs typeface="Calibri"/>
              </a:rPr>
              <a:t>there</a:t>
            </a:r>
            <a:r>
              <a:rPr sz="3000" spc="-85" dirty="0">
                <a:latin typeface="Calibri"/>
                <a:cs typeface="Calibri"/>
              </a:rPr>
              <a:t> </a:t>
            </a:r>
            <a:r>
              <a:rPr sz="3000" spc="-20" dirty="0">
                <a:latin typeface="Calibri"/>
                <a:cs typeface="Calibri"/>
              </a:rPr>
              <a:t>must </a:t>
            </a:r>
            <a:r>
              <a:rPr sz="3000" dirty="0">
                <a:latin typeface="Calibri"/>
                <a:cs typeface="Calibri"/>
              </a:rPr>
              <a:t>be</a:t>
            </a:r>
            <a:r>
              <a:rPr sz="3000" spc="-50" dirty="0">
                <a:latin typeface="Calibri"/>
                <a:cs typeface="Calibri"/>
              </a:rPr>
              <a:t> </a:t>
            </a:r>
            <a:r>
              <a:rPr sz="3000" dirty="0">
                <a:latin typeface="Calibri"/>
                <a:cs typeface="Calibri"/>
              </a:rPr>
              <a:t>a</a:t>
            </a:r>
            <a:r>
              <a:rPr sz="3000" spc="-45" dirty="0">
                <a:latin typeface="Calibri"/>
                <a:cs typeface="Calibri"/>
              </a:rPr>
              <a:t> </a:t>
            </a:r>
            <a:r>
              <a:rPr sz="3000" dirty="0">
                <a:latin typeface="Calibri"/>
                <a:cs typeface="Calibri"/>
              </a:rPr>
              <a:t>law</a:t>
            </a:r>
            <a:r>
              <a:rPr sz="3000" spc="-35" dirty="0">
                <a:latin typeface="Calibri"/>
                <a:cs typeface="Calibri"/>
              </a:rPr>
              <a:t> </a:t>
            </a:r>
            <a:r>
              <a:rPr sz="3000" dirty="0">
                <a:latin typeface="Calibri"/>
                <a:cs typeface="Calibri"/>
              </a:rPr>
              <a:t>and</a:t>
            </a:r>
            <a:r>
              <a:rPr sz="3000" spc="-40" dirty="0">
                <a:latin typeface="Calibri"/>
                <a:cs typeface="Calibri"/>
              </a:rPr>
              <a:t> </a:t>
            </a:r>
            <a:r>
              <a:rPr sz="3000" spc="-25" dirty="0">
                <a:latin typeface="Calibri"/>
                <a:cs typeface="Calibri"/>
              </a:rPr>
              <a:t>secondly,</a:t>
            </a:r>
            <a:r>
              <a:rPr sz="3000" spc="-40" dirty="0">
                <a:latin typeface="Calibri"/>
                <a:cs typeface="Calibri"/>
              </a:rPr>
              <a:t> </a:t>
            </a:r>
            <a:r>
              <a:rPr sz="3000" dirty="0">
                <a:latin typeface="Calibri"/>
                <a:cs typeface="Calibri"/>
              </a:rPr>
              <a:t>there</a:t>
            </a:r>
            <a:r>
              <a:rPr sz="3000" spc="-50" dirty="0">
                <a:latin typeface="Calibri"/>
                <a:cs typeface="Calibri"/>
              </a:rPr>
              <a:t> </a:t>
            </a:r>
            <a:r>
              <a:rPr sz="3000" dirty="0">
                <a:latin typeface="Calibri"/>
                <a:cs typeface="Calibri"/>
              </a:rPr>
              <a:t>must</a:t>
            </a:r>
            <a:r>
              <a:rPr sz="3000" spc="-45" dirty="0">
                <a:latin typeface="Calibri"/>
                <a:cs typeface="Calibri"/>
              </a:rPr>
              <a:t> </a:t>
            </a:r>
            <a:r>
              <a:rPr sz="3000" dirty="0">
                <a:latin typeface="Calibri"/>
                <a:cs typeface="Calibri"/>
              </a:rPr>
              <a:t>be</a:t>
            </a:r>
            <a:r>
              <a:rPr sz="3000" spc="-50" dirty="0">
                <a:latin typeface="Calibri"/>
                <a:cs typeface="Calibri"/>
              </a:rPr>
              <a:t> </a:t>
            </a:r>
            <a:r>
              <a:rPr sz="3000" dirty="0">
                <a:latin typeface="Calibri"/>
                <a:cs typeface="Calibri"/>
              </a:rPr>
              <a:t>a</a:t>
            </a:r>
            <a:r>
              <a:rPr sz="3000" spc="-35" dirty="0">
                <a:latin typeface="Calibri"/>
                <a:cs typeface="Calibri"/>
              </a:rPr>
              <a:t> </a:t>
            </a:r>
            <a:r>
              <a:rPr sz="3000" spc="-10" dirty="0">
                <a:latin typeface="Calibri"/>
                <a:cs typeface="Calibri"/>
              </a:rPr>
              <a:t>procedure </a:t>
            </a:r>
            <a:r>
              <a:rPr sz="3000" dirty="0">
                <a:latin typeface="Calibri"/>
                <a:cs typeface="Calibri"/>
              </a:rPr>
              <a:t>prescribed</a:t>
            </a:r>
            <a:r>
              <a:rPr sz="3000" spc="-85" dirty="0">
                <a:latin typeface="Calibri"/>
                <a:cs typeface="Calibri"/>
              </a:rPr>
              <a:t> </a:t>
            </a:r>
            <a:r>
              <a:rPr sz="3000" dirty="0">
                <a:latin typeface="Calibri"/>
                <a:cs typeface="Calibri"/>
              </a:rPr>
              <a:t>by</a:t>
            </a:r>
            <a:r>
              <a:rPr sz="3000" spc="-85" dirty="0">
                <a:latin typeface="Calibri"/>
                <a:cs typeface="Calibri"/>
              </a:rPr>
              <a:t> </a:t>
            </a:r>
            <a:r>
              <a:rPr sz="3000" dirty="0">
                <a:latin typeface="Calibri"/>
                <a:cs typeface="Calibri"/>
              </a:rPr>
              <a:t>that</a:t>
            </a:r>
            <a:r>
              <a:rPr sz="3000" spc="-85" dirty="0">
                <a:latin typeface="Calibri"/>
                <a:cs typeface="Calibri"/>
              </a:rPr>
              <a:t> </a:t>
            </a:r>
            <a:r>
              <a:rPr sz="3000" spc="-55" dirty="0">
                <a:latin typeface="Calibri"/>
                <a:cs typeface="Calibri"/>
              </a:rPr>
              <a:t>law,</a:t>
            </a:r>
            <a:r>
              <a:rPr sz="3000" spc="-85" dirty="0">
                <a:latin typeface="Calibri"/>
                <a:cs typeface="Calibri"/>
              </a:rPr>
              <a:t> </a:t>
            </a:r>
            <a:r>
              <a:rPr sz="3000" dirty="0">
                <a:latin typeface="Calibri"/>
                <a:cs typeface="Calibri"/>
              </a:rPr>
              <a:t>provided</a:t>
            </a:r>
            <a:r>
              <a:rPr sz="3000" spc="-65" dirty="0">
                <a:latin typeface="Calibri"/>
                <a:cs typeface="Calibri"/>
              </a:rPr>
              <a:t> </a:t>
            </a:r>
            <a:r>
              <a:rPr sz="3000" dirty="0">
                <a:latin typeface="Calibri"/>
                <a:cs typeface="Calibri"/>
              </a:rPr>
              <a:t>that</a:t>
            </a:r>
            <a:r>
              <a:rPr sz="3000" spc="-100" dirty="0">
                <a:latin typeface="Calibri"/>
                <a:cs typeface="Calibri"/>
              </a:rPr>
              <a:t> </a:t>
            </a:r>
            <a:r>
              <a:rPr sz="3000" dirty="0">
                <a:latin typeface="Calibri"/>
                <a:cs typeface="Calibri"/>
              </a:rPr>
              <a:t>the</a:t>
            </a:r>
            <a:r>
              <a:rPr sz="3000" spc="-80" dirty="0">
                <a:latin typeface="Calibri"/>
                <a:cs typeface="Calibri"/>
              </a:rPr>
              <a:t> </a:t>
            </a:r>
            <a:r>
              <a:rPr sz="3000" dirty="0">
                <a:latin typeface="Calibri"/>
                <a:cs typeface="Calibri"/>
              </a:rPr>
              <a:t>procedure</a:t>
            </a:r>
            <a:r>
              <a:rPr sz="3000" spc="-70" dirty="0">
                <a:latin typeface="Calibri"/>
                <a:cs typeface="Calibri"/>
              </a:rPr>
              <a:t> </a:t>
            </a:r>
            <a:r>
              <a:rPr sz="3000" spc="-25" dirty="0">
                <a:latin typeface="Calibri"/>
                <a:cs typeface="Calibri"/>
              </a:rPr>
              <a:t>is </a:t>
            </a:r>
            <a:r>
              <a:rPr sz="3000" dirty="0">
                <a:latin typeface="Calibri"/>
                <a:cs typeface="Calibri"/>
              </a:rPr>
              <a:t>just,</a:t>
            </a:r>
            <a:r>
              <a:rPr sz="3000" spc="-65" dirty="0">
                <a:latin typeface="Calibri"/>
                <a:cs typeface="Calibri"/>
              </a:rPr>
              <a:t> </a:t>
            </a:r>
            <a:r>
              <a:rPr sz="3000" dirty="0">
                <a:latin typeface="Calibri"/>
                <a:cs typeface="Calibri"/>
              </a:rPr>
              <a:t>fair</a:t>
            </a:r>
            <a:r>
              <a:rPr sz="3000" spc="-50" dirty="0">
                <a:latin typeface="Calibri"/>
                <a:cs typeface="Calibri"/>
              </a:rPr>
              <a:t> </a:t>
            </a:r>
            <a:r>
              <a:rPr sz="3000" dirty="0">
                <a:latin typeface="Calibri"/>
                <a:cs typeface="Calibri"/>
              </a:rPr>
              <a:t>and</a:t>
            </a:r>
            <a:r>
              <a:rPr sz="3000" spc="-55" dirty="0">
                <a:latin typeface="Calibri"/>
                <a:cs typeface="Calibri"/>
              </a:rPr>
              <a:t> </a:t>
            </a:r>
            <a:r>
              <a:rPr sz="3000" spc="-10" dirty="0">
                <a:latin typeface="Calibri"/>
                <a:cs typeface="Calibri"/>
              </a:rPr>
              <a:t>reasonable.</a:t>
            </a:r>
            <a:endParaRPr sz="3000">
              <a:latin typeface="Calibri"/>
              <a:cs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931414" y="-75234"/>
            <a:ext cx="3283585" cy="635000"/>
          </a:xfrm>
          <a:prstGeom prst="rect">
            <a:avLst/>
          </a:prstGeom>
        </p:spPr>
        <p:txBody>
          <a:bodyPr vert="horz" wrap="square" lIns="0" tIns="12065" rIns="0" bIns="0" rtlCol="0">
            <a:spAutoFit/>
          </a:bodyPr>
          <a:lstStyle/>
          <a:p>
            <a:pPr marL="12700">
              <a:lnSpc>
                <a:spcPct val="100000"/>
              </a:lnSpc>
              <a:spcBef>
                <a:spcPts val="95"/>
              </a:spcBef>
            </a:pPr>
            <a:r>
              <a:rPr dirty="0"/>
              <a:t>Maneka</a:t>
            </a:r>
            <a:r>
              <a:rPr spc="-80" dirty="0"/>
              <a:t> </a:t>
            </a:r>
            <a:r>
              <a:rPr spc="-10" dirty="0"/>
              <a:t>Gandhi</a:t>
            </a:r>
          </a:p>
        </p:txBody>
      </p:sp>
      <p:sp>
        <p:nvSpPr>
          <p:cNvPr id="3" name="object 3"/>
          <p:cNvSpPr txBox="1"/>
          <p:nvPr/>
        </p:nvSpPr>
        <p:spPr>
          <a:xfrm>
            <a:off x="78739" y="559688"/>
            <a:ext cx="8933180" cy="5573395"/>
          </a:xfrm>
          <a:prstGeom prst="rect">
            <a:avLst/>
          </a:prstGeom>
        </p:spPr>
        <p:txBody>
          <a:bodyPr vert="horz" wrap="square" lIns="0" tIns="12065" rIns="0" bIns="0" rtlCol="0">
            <a:spAutoFit/>
          </a:bodyPr>
          <a:lstStyle/>
          <a:p>
            <a:pPr marL="12700" marR="5080">
              <a:lnSpc>
                <a:spcPct val="100000"/>
              </a:lnSpc>
              <a:spcBef>
                <a:spcPts val="95"/>
              </a:spcBef>
            </a:pPr>
            <a:r>
              <a:rPr sz="2800" dirty="0">
                <a:latin typeface="Calibri"/>
                <a:cs typeface="Calibri"/>
              </a:rPr>
              <a:t>It</a:t>
            </a:r>
            <a:r>
              <a:rPr sz="2800" spc="-85" dirty="0">
                <a:latin typeface="Calibri"/>
                <a:cs typeface="Calibri"/>
              </a:rPr>
              <a:t> </a:t>
            </a:r>
            <a:r>
              <a:rPr sz="2800" dirty="0">
                <a:latin typeface="Calibri"/>
                <a:cs typeface="Calibri"/>
              </a:rPr>
              <a:t>was</a:t>
            </a:r>
            <a:r>
              <a:rPr sz="2800" spc="-85" dirty="0">
                <a:latin typeface="Calibri"/>
                <a:cs typeface="Calibri"/>
              </a:rPr>
              <a:t> </a:t>
            </a:r>
            <a:r>
              <a:rPr sz="2800" dirty="0">
                <a:latin typeface="Calibri"/>
                <a:cs typeface="Calibri"/>
              </a:rPr>
              <a:t>observed</a:t>
            </a:r>
            <a:r>
              <a:rPr sz="2800" spc="-70" dirty="0">
                <a:latin typeface="Calibri"/>
                <a:cs typeface="Calibri"/>
              </a:rPr>
              <a:t> </a:t>
            </a:r>
            <a:r>
              <a:rPr sz="2800" dirty="0">
                <a:latin typeface="Calibri"/>
                <a:cs typeface="Calibri"/>
              </a:rPr>
              <a:t>that</a:t>
            </a:r>
            <a:r>
              <a:rPr sz="2800" spc="-85" dirty="0">
                <a:latin typeface="Calibri"/>
                <a:cs typeface="Calibri"/>
              </a:rPr>
              <a:t> </a:t>
            </a:r>
            <a:r>
              <a:rPr sz="2800" dirty="0">
                <a:latin typeface="Calibri"/>
                <a:cs typeface="Calibri"/>
              </a:rPr>
              <a:t>any</a:t>
            </a:r>
            <a:r>
              <a:rPr sz="2800" spc="-80" dirty="0">
                <a:latin typeface="Calibri"/>
                <a:cs typeface="Calibri"/>
              </a:rPr>
              <a:t> </a:t>
            </a:r>
            <a:r>
              <a:rPr sz="2800" dirty="0">
                <a:latin typeface="Calibri"/>
                <a:cs typeface="Calibri"/>
              </a:rPr>
              <a:t>law</a:t>
            </a:r>
            <a:r>
              <a:rPr sz="2800" spc="-85" dirty="0">
                <a:latin typeface="Calibri"/>
                <a:cs typeface="Calibri"/>
              </a:rPr>
              <a:t> </a:t>
            </a:r>
            <a:r>
              <a:rPr sz="2800" spc="-10" dirty="0">
                <a:latin typeface="Calibri"/>
                <a:cs typeface="Calibri"/>
              </a:rPr>
              <a:t>interfering</a:t>
            </a:r>
            <a:r>
              <a:rPr sz="2800" spc="-90" dirty="0">
                <a:latin typeface="Calibri"/>
                <a:cs typeface="Calibri"/>
              </a:rPr>
              <a:t> </a:t>
            </a:r>
            <a:r>
              <a:rPr sz="2800" dirty="0">
                <a:latin typeface="Calibri"/>
                <a:cs typeface="Calibri"/>
              </a:rPr>
              <a:t>with</a:t>
            </a:r>
            <a:r>
              <a:rPr sz="2800" spc="-80" dirty="0">
                <a:latin typeface="Calibri"/>
                <a:cs typeface="Calibri"/>
              </a:rPr>
              <a:t> </a:t>
            </a:r>
            <a:r>
              <a:rPr sz="2800" dirty="0">
                <a:latin typeface="Calibri"/>
                <a:cs typeface="Calibri"/>
              </a:rPr>
              <a:t>personal</a:t>
            </a:r>
            <a:r>
              <a:rPr sz="2800" spc="-70" dirty="0">
                <a:latin typeface="Calibri"/>
                <a:cs typeface="Calibri"/>
              </a:rPr>
              <a:t> </a:t>
            </a:r>
            <a:r>
              <a:rPr sz="2800" spc="-10" dirty="0">
                <a:latin typeface="Calibri"/>
                <a:cs typeface="Calibri"/>
              </a:rPr>
              <a:t>liberty </a:t>
            </a:r>
            <a:r>
              <a:rPr sz="2800" dirty="0">
                <a:latin typeface="Calibri"/>
                <a:cs typeface="Calibri"/>
              </a:rPr>
              <a:t>of</a:t>
            </a:r>
            <a:r>
              <a:rPr sz="2800" spc="-75" dirty="0">
                <a:latin typeface="Calibri"/>
                <a:cs typeface="Calibri"/>
              </a:rPr>
              <a:t> </a:t>
            </a:r>
            <a:r>
              <a:rPr sz="2800" dirty="0">
                <a:latin typeface="Calibri"/>
                <a:cs typeface="Calibri"/>
              </a:rPr>
              <a:t>a</a:t>
            </a:r>
            <a:r>
              <a:rPr sz="2800" spc="-60" dirty="0">
                <a:latin typeface="Calibri"/>
                <a:cs typeface="Calibri"/>
              </a:rPr>
              <a:t> </a:t>
            </a:r>
            <a:r>
              <a:rPr sz="2800" dirty="0">
                <a:latin typeface="Calibri"/>
                <a:cs typeface="Calibri"/>
              </a:rPr>
              <a:t>person</a:t>
            </a:r>
            <a:r>
              <a:rPr sz="2800" spc="-40" dirty="0">
                <a:latin typeface="Calibri"/>
                <a:cs typeface="Calibri"/>
              </a:rPr>
              <a:t> </a:t>
            </a:r>
            <a:r>
              <a:rPr sz="2800" dirty="0">
                <a:latin typeface="Calibri"/>
                <a:cs typeface="Calibri"/>
              </a:rPr>
              <a:t>must</a:t>
            </a:r>
            <a:r>
              <a:rPr sz="2800" spc="-35" dirty="0">
                <a:latin typeface="Calibri"/>
                <a:cs typeface="Calibri"/>
              </a:rPr>
              <a:t> </a:t>
            </a:r>
            <a:r>
              <a:rPr sz="2800" dirty="0">
                <a:latin typeface="Calibri"/>
                <a:cs typeface="Calibri"/>
              </a:rPr>
              <a:t>satisfy</a:t>
            </a:r>
            <a:r>
              <a:rPr sz="2800" spc="-65" dirty="0">
                <a:latin typeface="Calibri"/>
                <a:cs typeface="Calibri"/>
              </a:rPr>
              <a:t> </a:t>
            </a:r>
            <a:r>
              <a:rPr sz="2800" dirty="0">
                <a:latin typeface="Calibri"/>
                <a:cs typeface="Calibri"/>
              </a:rPr>
              <a:t>a</a:t>
            </a:r>
            <a:r>
              <a:rPr sz="2800" spc="-70" dirty="0">
                <a:latin typeface="Calibri"/>
                <a:cs typeface="Calibri"/>
              </a:rPr>
              <a:t> </a:t>
            </a:r>
            <a:r>
              <a:rPr sz="2800" dirty="0">
                <a:latin typeface="Calibri"/>
                <a:cs typeface="Calibri"/>
              </a:rPr>
              <a:t>triple</a:t>
            </a:r>
            <a:r>
              <a:rPr sz="2800" spc="-60" dirty="0">
                <a:latin typeface="Calibri"/>
                <a:cs typeface="Calibri"/>
              </a:rPr>
              <a:t> </a:t>
            </a:r>
            <a:r>
              <a:rPr sz="2800" dirty="0">
                <a:latin typeface="Calibri"/>
                <a:cs typeface="Calibri"/>
              </a:rPr>
              <a:t>test:</a:t>
            </a:r>
            <a:r>
              <a:rPr sz="2800" spc="-60" dirty="0">
                <a:latin typeface="Calibri"/>
                <a:cs typeface="Calibri"/>
              </a:rPr>
              <a:t> </a:t>
            </a:r>
            <a:r>
              <a:rPr sz="2800" dirty="0">
                <a:latin typeface="Calibri"/>
                <a:cs typeface="Calibri"/>
              </a:rPr>
              <a:t>(i)</a:t>
            </a:r>
            <a:r>
              <a:rPr sz="2800" spc="-70" dirty="0">
                <a:latin typeface="Calibri"/>
                <a:cs typeface="Calibri"/>
              </a:rPr>
              <a:t> </a:t>
            </a:r>
            <a:r>
              <a:rPr sz="2800" dirty="0">
                <a:latin typeface="Calibri"/>
                <a:cs typeface="Calibri"/>
              </a:rPr>
              <a:t>it</a:t>
            </a:r>
            <a:r>
              <a:rPr sz="2800" spc="-70" dirty="0">
                <a:latin typeface="Calibri"/>
                <a:cs typeface="Calibri"/>
              </a:rPr>
              <a:t> </a:t>
            </a:r>
            <a:r>
              <a:rPr sz="2800" dirty="0">
                <a:latin typeface="Calibri"/>
                <a:cs typeface="Calibri"/>
              </a:rPr>
              <a:t>must</a:t>
            </a:r>
            <a:r>
              <a:rPr sz="2800" spc="-50" dirty="0">
                <a:latin typeface="Calibri"/>
                <a:cs typeface="Calibri"/>
              </a:rPr>
              <a:t> </a:t>
            </a:r>
            <a:r>
              <a:rPr sz="2800" dirty="0">
                <a:latin typeface="Calibri"/>
                <a:cs typeface="Calibri"/>
              </a:rPr>
              <a:t>prescribe</a:t>
            </a:r>
            <a:r>
              <a:rPr sz="2800" spc="-35" dirty="0">
                <a:latin typeface="Calibri"/>
                <a:cs typeface="Calibri"/>
              </a:rPr>
              <a:t> </a:t>
            </a:r>
            <a:r>
              <a:rPr sz="2800" spc="-50" dirty="0">
                <a:latin typeface="Calibri"/>
                <a:cs typeface="Calibri"/>
              </a:rPr>
              <a:t>a </a:t>
            </a:r>
            <a:r>
              <a:rPr sz="2800" spc="-10" dirty="0">
                <a:latin typeface="Calibri"/>
                <a:cs typeface="Calibri"/>
              </a:rPr>
              <a:t>procedure;</a:t>
            </a:r>
            <a:r>
              <a:rPr sz="2800" spc="-55" dirty="0">
                <a:latin typeface="Calibri"/>
                <a:cs typeface="Calibri"/>
              </a:rPr>
              <a:t> </a:t>
            </a:r>
            <a:r>
              <a:rPr sz="2800" dirty="0">
                <a:latin typeface="Calibri"/>
                <a:cs typeface="Calibri"/>
              </a:rPr>
              <a:t>(ii)</a:t>
            </a:r>
            <a:r>
              <a:rPr sz="2800" spc="-75" dirty="0">
                <a:latin typeface="Calibri"/>
                <a:cs typeface="Calibri"/>
              </a:rPr>
              <a:t> </a:t>
            </a:r>
            <a:r>
              <a:rPr sz="2800" dirty="0">
                <a:latin typeface="Calibri"/>
                <a:cs typeface="Calibri"/>
              </a:rPr>
              <a:t>the</a:t>
            </a:r>
            <a:r>
              <a:rPr sz="2800" spc="-65" dirty="0">
                <a:latin typeface="Calibri"/>
                <a:cs typeface="Calibri"/>
              </a:rPr>
              <a:t> </a:t>
            </a:r>
            <a:r>
              <a:rPr sz="2800" spc="-10" dirty="0">
                <a:latin typeface="Calibri"/>
                <a:cs typeface="Calibri"/>
              </a:rPr>
              <a:t>procedure</a:t>
            </a:r>
            <a:r>
              <a:rPr sz="2800" spc="-40" dirty="0">
                <a:latin typeface="Calibri"/>
                <a:cs typeface="Calibri"/>
              </a:rPr>
              <a:t> </a:t>
            </a:r>
            <a:r>
              <a:rPr sz="2800" dirty="0">
                <a:latin typeface="Calibri"/>
                <a:cs typeface="Calibri"/>
              </a:rPr>
              <a:t>must</a:t>
            </a:r>
            <a:r>
              <a:rPr sz="2800" spc="-55" dirty="0">
                <a:latin typeface="Calibri"/>
                <a:cs typeface="Calibri"/>
              </a:rPr>
              <a:t> </a:t>
            </a:r>
            <a:r>
              <a:rPr sz="2800" dirty="0">
                <a:latin typeface="Calibri"/>
                <a:cs typeface="Calibri"/>
              </a:rPr>
              <a:t>withstand</a:t>
            </a:r>
            <a:r>
              <a:rPr sz="2800" spc="-35" dirty="0">
                <a:latin typeface="Calibri"/>
                <a:cs typeface="Calibri"/>
              </a:rPr>
              <a:t> </a:t>
            </a:r>
            <a:r>
              <a:rPr sz="2800" dirty="0">
                <a:latin typeface="Calibri"/>
                <a:cs typeface="Calibri"/>
              </a:rPr>
              <a:t>the</a:t>
            </a:r>
            <a:r>
              <a:rPr sz="2800" spc="-75" dirty="0">
                <a:latin typeface="Calibri"/>
                <a:cs typeface="Calibri"/>
              </a:rPr>
              <a:t> </a:t>
            </a:r>
            <a:r>
              <a:rPr sz="2800" dirty="0">
                <a:latin typeface="Calibri"/>
                <a:cs typeface="Calibri"/>
              </a:rPr>
              <a:t>test</a:t>
            </a:r>
            <a:r>
              <a:rPr sz="2800" spc="-75" dirty="0">
                <a:latin typeface="Calibri"/>
                <a:cs typeface="Calibri"/>
              </a:rPr>
              <a:t> </a:t>
            </a:r>
            <a:r>
              <a:rPr sz="2800" dirty="0">
                <a:latin typeface="Calibri"/>
                <a:cs typeface="Calibri"/>
              </a:rPr>
              <a:t>of</a:t>
            </a:r>
            <a:r>
              <a:rPr sz="2800" spc="-80" dirty="0">
                <a:latin typeface="Calibri"/>
                <a:cs typeface="Calibri"/>
              </a:rPr>
              <a:t> </a:t>
            </a:r>
            <a:r>
              <a:rPr sz="2800" spc="-25" dirty="0">
                <a:latin typeface="Calibri"/>
                <a:cs typeface="Calibri"/>
              </a:rPr>
              <a:t>one </a:t>
            </a:r>
            <a:r>
              <a:rPr sz="2800" dirty="0">
                <a:latin typeface="Calibri"/>
                <a:cs typeface="Calibri"/>
              </a:rPr>
              <a:t>or</a:t>
            </a:r>
            <a:r>
              <a:rPr sz="2800" spc="-80" dirty="0">
                <a:latin typeface="Calibri"/>
                <a:cs typeface="Calibri"/>
              </a:rPr>
              <a:t> </a:t>
            </a:r>
            <a:r>
              <a:rPr sz="2800" dirty="0">
                <a:latin typeface="Calibri"/>
                <a:cs typeface="Calibri"/>
              </a:rPr>
              <a:t>more</a:t>
            </a:r>
            <a:r>
              <a:rPr sz="2800" spc="-65" dirty="0">
                <a:latin typeface="Calibri"/>
                <a:cs typeface="Calibri"/>
              </a:rPr>
              <a:t> </a:t>
            </a:r>
            <a:r>
              <a:rPr sz="2800" dirty="0">
                <a:latin typeface="Calibri"/>
                <a:cs typeface="Calibri"/>
              </a:rPr>
              <a:t>of</a:t>
            </a:r>
            <a:r>
              <a:rPr sz="2800" spc="-75" dirty="0">
                <a:latin typeface="Calibri"/>
                <a:cs typeface="Calibri"/>
              </a:rPr>
              <a:t> </a:t>
            </a:r>
            <a:r>
              <a:rPr sz="2800" dirty="0">
                <a:latin typeface="Calibri"/>
                <a:cs typeface="Calibri"/>
              </a:rPr>
              <a:t>the</a:t>
            </a:r>
            <a:r>
              <a:rPr sz="2800" spc="-65" dirty="0">
                <a:latin typeface="Calibri"/>
                <a:cs typeface="Calibri"/>
              </a:rPr>
              <a:t> </a:t>
            </a:r>
            <a:r>
              <a:rPr sz="2800" spc="-10" dirty="0">
                <a:latin typeface="Calibri"/>
                <a:cs typeface="Calibri"/>
              </a:rPr>
              <a:t>fundamental</a:t>
            </a:r>
            <a:r>
              <a:rPr sz="2800" spc="-45" dirty="0">
                <a:latin typeface="Calibri"/>
                <a:cs typeface="Calibri"/>
              </a:rPr>
              <a:t> </a:t>
            </a:r>
            <a:r>
              <a:rPr sz="2800" dirty="0">
                <a:latin typeface="Calibri"/>
                <a:cs typeface="Calibri"/>
              </a:rPr>
              <a:t>rights</a:t>
            </a:r>
            <a:r>
              <a:rPr sz="2800" spc="-55" dirty="0">
                <a:latin typeface="Calibri"/>
                <a:cs typeface="Calibri"/>
              </a:rPr>
              <a:t> </a:t>
            </a:r>
            <a:r>
              <a:rPr sz="2800" spc="-10" dirty="0">
                <a:latin typeface="Calibri"/>
                <a:cs typeface="Calibri"/>
              </a:rPr>
              <a:t>conferred</a:t>
            </a:r>
            <a:r>
              <a:rPr sz="2800" spc="-65" dirty="0">
                <a:latin typeface="Calibri"/>
                <a:cs typeface="Calibri"/>
              </a:rPr>
              <a:t> </a:t>
            </a:r>
            <a:r>
              <a:rPr sz="2800" dirty="0">
                <a:latin typeface="Calibri"/>
                <a:cs typeface="Calibri"/>
              </a:rPr>
              <a:t>under</a:t>
            </a:r>
            <a:r>
              <a:rPr sz="2800" spc="-45" dirty="0">
                <a:latin typeface="Calibri"/>
                <a:cs typeface="Calibri"/>
              </a:rPr>
              <a:t> </a:t>
            </a:r>
            <a:r>
              <a:rPr sz="2800" dirty="0">
                <a:latin typeface="Calibri"/>
                <a:cs typeface="Calibri"/>
              </a:rPr>
              <a:t>Article</a:t>
            </a:r>
            <a:r>
              <a:rPr sz="2800" spc="-75" dirty="0">
                <a:latin typeface="Calibri"/>
                <a:cs typeface="Calibri"/>
              </a:rPr>
              <a:t> </a:t>
            </a:r>
            <a:r>
              <a:rPr sz="2800" spc="-25" dirty="0">
                <a:latin typeface="Calibri"/>
                <a:cs typeface="Calibri"/>
              </a:rPr>
              <a:t>19 </a:t>
            </a:r>
            <a:r>
              <a:rPr sz="2800" dirty="0">
                <a:latin typeface="Calibri"/>
                <a:cs typeface="Calibri"/>
              </a:rPr>
              <a:t>which</a:t>
            </a:r>
            <a:r>
              <a:rPr sz="2800" spc="-45" dirty="0">
                <a:latin typeface="Calibri"/>
                <a:cs typeface="Calibri"/>
              </a:rPr>
              <a:t> </a:t>
            </a:r>
            <a:r>
              <a:rPr sz="2800" dirty="0">
                <a:latin typeface="Calibri"/>
                <a:cs typeface="Calibri"/>
              </a:rPr>
              <a:t>may</a:t>
            </a:r>
            <a:r>
              <a:rPr sz="2800" spc="-65" dirty="0">
                <a:latin typeface="Calibri"/>
                <a:cs typeface="Calibri"/>
              </a:rPr>
              <a:t> </a:t>
            </a:r>
            <a:r>
              <a:rPr sz="2800" dirty="0">
                <a:latin typeface="Calibri"/>
                <a:cs typeface="Calibri"/>
              </a:rPr>
              <a:t>be</a:t>
            </a:r>
            <a:r>
              <a:rPr sz="2800" spc="-55" dirty="0">
                <a:latin typeface="Calibri"/>
                <a:cs typeface="Calibri"/>
              </a:rPr>
              <a:t> </a:t>
            </a:r>
            <a:r>
              <a:rPr sz="2800" dirty="0">
                <a:latin typeface="Calibri"/>
                <a:cs typeface="Calibri"/>
              </a:rPr>
              <a:t>applicable</a:t>
            </a:r>
            <a:r>
              <a:rPr sz="2800" spc="-45" dirty="0">
                <a:latin typeface="Calibri"/>
                <a:cs typeface="Calibri"/>
              </a:rPr>
              <a:t> </a:t>
            </a:r>
            <a:r>
              <a:rPr sz="2800" dirty="0">
                <a:latin typeface="Calibri"/>
                <a:cs typeface="Calibri"/>
              </a:rPr>
              <a:t>in</a:t>
            </a:r>
            <a:r>
              <a:rPr sz="2800" spc="-55" dirty="0">
                <a:latin typeface="Calibri"/>
                <a:cs typeface="Calibri"/>
              </a:rPr>
              <a:t> </a:t>
            </a:r>
            <a:r>
              <a:rPr sz="2800" dirty="0">
                <a:latin typeface="Calibri"/>
                <a:cs typeface="Calibri"/>
              </a:rPr>
              <a:t>a</a:t>
            </a:r>
            <a:r>
              <a:rPr sz="2800" spc="-60" dirty="0">
                <a:latin typeface="Calibri"/>
                <a:cs typeface="Calibri"/>
              </a:rPr>
              <a:t> </a:t>
            </a:r>
            <a:r>
              <a:rPr sz="2800" dirty="0">
                <a:latin typeface="Calibri"/>
                <a:cs typeface="Calibri"/>
              </a:rPr>
              <a:t>given</a:t>
            </a:r>
            <a:r>
              <a:rPr sz="2800" spc="-60" dirty="0">
                <a:latin typeface="Calibri"/>
                <a:cs typeface="Calibri"/>
              </a:rPr>
              <a:t> </a:t>
            </a:r>
            <a:r>
              <a:rPr sz="2800" dirty="0">
                <a:latin typeface="Calibri"/>
                <a:cs typeface="Calibri"/>
              </a:rPr>
              <a:t>situation;</a:t>
            </a:r>
            <a:r>
              <a:rPr sz="2800" spc="-30" dirty="0">
                <a:latin typeface="Calibri"/>
                <a:cs typeface="Calibri"/>
              </a:rPr>
              <a:t> </a:t>
            </a:r>
            <a:r>
              <a:rPr sz="2800" dirty="0">
                <a:latin typeface="Calibri"/>
                <a:cs typeface="Calibri"/>
              </a:rPr>
              <a:t>and</a:t>
            </a:r>
            <a:r>
              <a:rPr sz="2800" spc="-55" dirty="0">
                <a:latin typeface="Calibri"/>
                <a:cs typeface="Calibri"/>
              </a:rPr>
              <a:t> </a:t>
            </a:r>
            <a:r>
              <a:rPr sz="2800" dirty="0">
                <a:latin typeface="Calibri"/>
                <a:cs typeface="Calibri"/>
              </a:rPr>
              <a:t>(iii)</a:t>
            </a:r>
            <a:r>
              <a:rPr sz="2800" spc="-60" dirty="0">
                <a:latin typeface="Calibri"/>
                <a:cs typeface="Calibri"/>
              </a:rPr>
              <a:t> </a:t>
            </a:r>
            <a:r>
              <a:rPr sz="2800" dirty="0">
                <a:latin typeface="Calibri"/>
                <a:cs typeface="Calibri"/>
              </a:rPr>
              <a:t>it</a:t>
            </a:r>
            <a:r>
              <a:rPr sz="2800" spc="-50" dirty="0">
                <a:latin typeface="Calibri"/>
                <a:cs typeface="Calibri"/>
              </a:rPr>
              <a:t> </a:t>
            </a:r>
            <a:r>
              <a:rPr sz="2800" spc="-20" dirty="0">
                <a:latin typeface="Calibri"/>
                <a:cs typeface="Calibri"/>
              </a:rPr>
              <a:t>must </a:t>
            </a:r>
            <a:r>
              <a:rPr sz="2800" dirty="0">
                <a:latin typeface="Calibri"/>
                <a:cs typeface="Calibri"/>
              </a:rPr>
              <a:t>also</a:t>
            </a:r>
            <a:r>
              <a:rPr sz="2800" spc="-80" dirty="0">
                <a:latin typeface="Calibri"/>
                <a:cs typeface="Calibri"/>
              </a:rPr>
              <a:t> </a:t>
            </a:r>
            <a:r>
              <a:rPr sz="2800" dirty="0">
                <a:latin typeface="Calibri"/>
                <a:cs typeface="Calibri"/>
              </a:rPr>
              <a:t>be</a:t>
            </a:r>
            <a:r>
              <a:rPr sz="2800" spc="-55" dirty="0">
                <a:latin typeface="Calibri"/>
                <a:cs typeface="Calibri"/>
              </a:rPr>
              <a:t> </a:t>
            </a:r>
            <a:r>
              <a:rPr sz="2800" b="1" i="1" u="sng" dirty="0">
                <a:uFill>
                  <a:solidFill>
                    <a:srgbClr val="000000"/>
                  </a:solidFill>
                </a:uFill>
                <a:latin typeface="Calibri"/>
                <a:cs typeface="Calibri"/>
              </a:rPr>
              <a:t>liable</a:t>
            </a:r>
            <a:r>
              <a:rPr sz="2800" b="1" i="1" u="sng" spc="-60" dirty="0">
                <a:uFill>
                  <a:solidFill>
                    <a:srgbClr val="000000"/>
                  </a:solidFill>
                </a:uFill>
                <a:latin typeface="Calibri"/>
                <a:cs typeface="Calibri"/>
              </a:rPr>
              <a:t> </a:t>
            </a:r>
            <a:r>
              <a:rPr sz="2800" b="1" i="1" u="sng" dirty="0">
                <a:uFill>
                  <a:solidFill>
                    <a:srgbClr val="000000"/>
                  </a:solidFill>
                </a:uFill>
                <a:latin typeface="Calibri"/>
                <a:cs typeface="Calibri"/>
              </a:rPr>
              <a:t>to</a:t>
            </a:r>
            <a:r>
              <a:rPr sz="2800" b="1" i="1" u="sng" spc="-70" dirty="0">
                <a:uFill>
                  <a:solidFill>
                    <a:srgbClr val="000000"/>
                  </a:solidFill>
                </a:uFill>
                <a:latin typeface="Calibri"/>
                <a:cs typeface="Calibri"/>
              </a:rPr>
              <a:t> </a:t>
            </a:r>
            <a:r>
              <a:rPr sz="2800" b="1" i="1" u="sng" dirty="0">
                <a:uFill>
                  <a:solidFill>
                    <a:srgbClr val="000000"/>
                  </a:solidFill>
                </a:uFill>
                <a:latin typeface="Calibri"/>
                <a:cs typeface="Calibri"/>
              </a:rPr>
              <a:t>be</a:t>
            </a:r>
            <a:r>
              <a:rPr sz="2800" b="1" i="1" u="sng" spc="-55" dirty="0">
                <a:uFill>
                  <a:solidFill>
                    <a:srgbClr val="000000"/>
                  </a:solidFill>
                </a:uFill>
                <a:latin typeface="Calibri"/>
                <a:cs typeface="Calibri"/>
              </a:rPr>
              <a:t> </a:t>
            </a:r>
            <a:r>
              <a:rPr sz="2800" b="1" i="1" u="sng" dirty="0">
                <a:uFill>
                  <a:solidFill>
                    <a:srgbClr val="000000"/>
                  </a:solidFill>
                </a:uFill>
                <a:latin typeface="Calibri"/>
                <a:cs typeface="Calibri"/>
              </a:rPr>
              <a:t>tested</a:t>
            </a:r>
            <a:r>
              <a:rPr sz="2800" b="1" i="1" u="sng" spc="-65" dirty="0">
                <a:uFill>
                  <a:solidFill>
                    <a:srgbClr val="000000"/>
                  </a:solidFill>
                </a:uFill>
                <a:latin typeface="Calibri"/>
                <a:cs typeface="Calibri"/>
              </a:rPr>
              <a:t> </a:t>
            </a:r>
            <a:r>
              <a:rPr sz="2800" b="1" i="1" u="sng" dirty="0">
                <a:uFill>
                  <a:solidFill>
                    <a:srgbClr val="000000"/>
                  </a:solidFill>
                </a:uFill>
                <a:latin typeface="Calibri"/>
                <a:cs typeface="Calibri"/>
              </a:rPr>
              <a:t>with</a:t>
            </a:r>
            <a:r>
              <a:rPr sz="2800" b="1" i="1" u="sng" spc="-50" dirty="0">
                <a:uFill>
                  <a:solidFill>
                    <a:srgbClr val="000000"/>
                  </a:solidFill>
                </a:uFill>
                <a:latin typeface="Calibri"/>
                <a:cs typeface="Calibri"/>
              </a:rPr>
              <a:t> </a:t>
            </a:r>
            <a:r>
              <a:rPr sz="2800" b="1" i="1" u="sng" dirty="0">
                <a:uFill>
                  <a:solidFill>
                    <a:srgbClr val="000000"/>
                  </a:solidFill>
                </a:uFill>
                <a:latin typeface="Calibri"/>
                <a:cs typeface="Calibri"/>
              </a:rPr>
              <a:t>reference</a:t>
            </a:r>
            <a:r>
              <a:rPr sz="2800" b="1" i="1" u="sng" spc="-30" dirty="0">
                <a:uFill>
                  <a:solidFill>
                    <a:srgbClr val="000000"/>
                  </a:solidFill>
                </a:uFill>
                <a:latin typeface="Calibri"/>
                <a:cs typeface="Calibri"/>
              </a:rPr>
              <a:t> </a:t>
            </a:r>
            <a:r>
              <a:rPr sz="2800" b="1" i="1" u="sng" dirty="0">
                <a:uFill>
                  <a:solidFill>
                    <a:srgbClr val="000000"/>
                  </a:solidFill>
                </a:uFill>
                <a:latin typeface="Calibri"/>
                <a:cs typeface="Calibri"/>
              </a:rPr>
              <a:t>to</a:t>
            </a:r>
            <a:r>
              <a:rPr sz="2800" b="1" i="1" u="sng" spc="-70" dirty="0">
                <a:uFill>
                  <a:solidFill>
                    <a:srgbClr val="000000"/>
                  </a:solidFill>
                </a:uFill>
                <a:latin typeface="Calibri"/>
                <a:cs typeface="Calibri"/>
              </a:rPr>
              <a:t> </a:t>
            </a:r>
            <a:r>
              <a:rPr sz="2800" b="1" i="1" u="sng" dirty="0">
                <a:uFill>
                  <a:solidFill>
                    <a:srgbClr val="000000"/>
                  </a:solidFill>
                </a:uFill>
                <a:latin typeface="Calibri"/>
                <a:cs typeface="Calibri"/>
              </a:rPr>
              <a:t>Article</a:t>
            </a:r>
            <a:r>
              <a:rPr sz="2800" b="1" i="1" u="sng" spc="-45" dirty="0">
                <a:uFill>
                  <a:solidFill>
                    <a:srgbClr val="000000"/>
                  </a:solidFill>
                </a:uFill>
                <a:latin typeface="Calibri"/>
                <a:cs typeface="Calibri"/>
              </a:rPr>
              <a:t> </a:t>
            </a:r>
            <a:r>
              <a:rPr sz="2800" b="1" i="1" u="sng" dirty="0">
                <a:uFill>
                  <a:solidFill>
                    <a:srgbClr val="000000"/>
                  </a:solidFill>
                </a:uFill>
                <a:latin typeface="Calibri"/>
                <a:cs typeface="Calibri"/>
              </a:rPr>
              <a:t>14</a:t>
            </a:r>
            <a:r>
              <a:rPr sz="2800" dirty="0">
                <a:latin typeface="Calibri"/>
                <a:cs typeface="Calibri"/>
              </a:rPr>
              <a:t>.</a:t>
            </a:r>
            <a:r>
              <a:rPr sz="2800" spc="-40" dirty="0">
                <a:latin typeface="Calibri"/>
                <a:cs typeface="Calibri"/>
              </a:rPr>
              <a:t> </a:t>
            </a:r>
            <a:r>
              <a:rPr sz="2800" dirty="0">
                <a:latin typeface="Calibri"/>
                <a:cs typeface="Calibri"/>
              </a:rPr>
              <a:t>As</a:t>
            </a:r>
            <a:r>
              <a:rPr sz="2800" spc="-55" dirty="0">
                <a:latin typeface="Calibri"/>
                <a:cs typeface="Calibri"/>
              </a:rPr>
              <a:t> </a:t>
            </a:r>
            <a:r>
              <a:rPr sz="2800" spc="-25" dirty="0">
                <a:latin typeface="Calibri"/>
                <a:cs typeface="Calibri"/>
              </a:rPr>
              <a:t>the </a:t>
            </a:r>
            <a:r>
              <a:rPr sz="2800" dirty="0">
                <a:latin typeface="Calibri"/>
                <a:cs typeface="Calibri"/>
              </a:rPr>
              <a:t>test</a:t>
            </a:r>
            <a:r>
              <a:rPr sz="2800" spc="-50" dirty="0">
                <a:latin typeface="Calibri"/>
                <a:cs typeface="Calibri"/>
              </a:rPr>
              <a:t> </a:t>
            </a:r>
            <a:r>
              <a:rPr sz="2800" spc="-10" dirty="0">
                <a:latin typeface="Calibri"/>
                <a:cs typeface="Calibri"/>
              </a:rPr>
              <a:t>propounded</a:t>
            </a:r>
            <a:r>
              <a:rPr sz="2800" spc="-20" dirty="0">
                <a:latin typeface="Calibri"/>
                <a:cs typeface="Calibri"/>
              </a:rPr>
              <a:t> </a:t>
            </a:r>
            <a:r>
              <a:rPr sz="2800" dirty="0">
                <a:latin typeface="Calibri"/>
                <a:cs typeface="Calibri"/>
              </a:rPr>
              <a:t>by</a:t>
            </a:r>
            <a:r>
              <a:rPr sz="2800" spc="-55" dirty="0">
                <a:latin typeface="Calibri"/>
                <a:cs typeface="Calibri"/>
              </a:rPr>
              <a:t> </a:t>
            </a:r>
            <a:r>
              <a:rPr sz="2800" dirty="0">
                <a:latin typeface="Calibri"/>
                <a:cs typeface="Calibri"/>
              </a:rPr>
              <a:t>Article</a:t>
            </a:r>
            <a:r>
              <a:rPr sz="2800" spc="-50" dirty="0">
                <a:latin typeface="Calibri"/>
                <a:cs typeface="Calibri"/>
              </a:rPr>
              <a:t> </a:t>
            </a:r>
            <a:r>
              <a:rPr sz="2800" dirty="0">
                <a:latin typeface="Calibri"/>
                <a:cs typeface="Calibri"/>
              </a:rPr>
              <a:t>14</a:t>
            </a:r>
            <a:r>
              <a:rPr sz="2800" spc="-45" dirty="0">
                <a:latin typeface="Calibri"/>
                <a:cs typeface="Calibri"/>
              </a:rPr>
              <a:t> </a:t>
            </a:r>
            <a:r>
              <a:rPr sz="2800" dirty="0">
                <a:latin typeface="Calibri"/>
                <a:cs typeface="Calibri"/>
              </a:rPr>
              <a:t>pervades</a:t>
            </a:r>
            <a:r>
              <a:rPr sz="2800" spc="-55" dirty="0">
                <a:latin typeface="Calibri"/>
                <a:cs typeface="Calibri"/>
              </a:rPr>
              <a:t> </a:t>
            </a:r>
            <a:r>
              <a:rPr sz="2800" dirty="0">
                <a:latin typeface="Calibri"/>
                <a:cs typeface="Calibri"/>
              </a:rPr>
              <a:t>Article</a:t>
            </a:r>
            <a:r>
              <a:rPr sz="2800" spc="-55" dirty="0">
                <a:latin typeface="Calibri"/>
                <a:cs typeface="Calibri"/>
              </a:rPr>
              <a:t> </a:t>
            </a:r>
            <a:r>
              <a:rPr sz="2800" dirty="0">
                <a:latin typeface="Calibri"/>
                <a:cs typeface="Calibri"/>
              </a:rPr>
              <a:t>21</a:t>
            </a:r>
            <a:r>
              <a:rPr sz="2800" spc="-45" dirty="0">
                <a:latin typeface="Calibri"/>
                <a:cs typeface="Calibri"/>
              </a:rPr>
              <a:t> </a:t>
            </a:r>
            <a:r>
              <a:rPr sz="2800" dirty="0">
                <a:latin typeface="Calibri"/>
                <a:cs typeface="Calibri"/>
              </a:rPr>
              <a:t>as</a:t>
            </a:r>
            <a:r>
              <a:rPr sz="2800" spc="-60" dirty="0">
                <a:latin typeface="Calibri"/>
                <a:cs typeface="Calibri"/>
              </a:rPr>
              <a:t> </a:t>
            </a:r>
            <a:r>
              <a:rPr sz="2800" dirty="0">
                <a:latin typeface="Calibri"/>
                <a:cs typeface="Calibri"/>
              </a:rPr>
              <a:t>well,</a:t>
            </a:r>
            <a:r>
              <a:rPr sz="2800" spc="-75" dirty="0">
                <a:latin typeface="Calibri"/>
                <a:cs typeface="Calibri"/>
              </a:rPr>
              <a:t> </a:t>
            </a:r>
            <a:r>
              <a:rPr sz="2800" spc="-25" dirty="0">
                <a:latin typeface="Calibri"/>
                <a:cs typeface="Calibri"/>
              </a:rPr>
              <a:t>the </a:t>
            </a:r>
            <a:r>
              <a:rPr sz="2800" dirty="0">
                <a:latin typeface="Calibri"/>
                <a:cs typeface="Calibri"/>
              </a:rPr>
              <a:t>law</a:t>
            </a:r>
            <a:r>
              <a:rPr sz="2800" spc="-80" dirty="0">
                <a:latin typeface="Calibri"/>
                <a:cs typeface="Calibri"/>
              </a:rPr>
              <a:t> </a:t>
            </a:r>
            <a:r>
              <a:rPr sz="2800" dirty="0">
                <a:latin typeface="Calibri"/>
                <a:cs typeface="Calibri"/>
              </a:rPr>
              <a:t>and</a:t>
            </a:r>
            <a:r>
              <a:rPr sz="2800" spc="-70" dirty="0">
                <a:latin typeface="Calibri"/>
                <a:cs typeface="Calibri"/>
              </a:rPr>
              <a:t> </a:t>
            </a:r>
            <a:r>
              <a:rPr sz="2800" spc="-10" dirty="0">
                <a:latin typeface="Calibri"/>
                <a:cs typeface="Calibri"/>
              </a:rPr>
              <a:t>procedure</a:t>
            </a:r>
            <a:r>
              <a:rPr sz="2800" spc="-45" dirty="0">
                <a:latin typeface="Calibri"/>
                <a:cs typeface="Calibri"/>
              </a:rPr>
              <a:t> </a:t>
            </a:r>
            <a:r>
              <a:rPr sz="2800" dirty="0">
                <a:latin typeface="Calibri"/>
                <a:cs typeface="Calibri"/>
              </a:rPr>
              <a:t>authorising</a:t>
            </a:r>
            <a:r>
              <a:rPr sz="2800" spc="-45" dirty="0">
                <a:latin typeface="Calibri"/>
                <a:cs typeface="Calibri"/>
              </a:rPr>
              <a:t> </a:t>
            </a:r>
            <a:r>
              <a:rPr sz="2800" spc="-20" dirty="0">
                <a:latin typeface="Calibri"/>
                <a:cs typeface="Calibri"/>
              </a:rPr>
              <a:t>interference</a:t>
            </a:r>
            <a:r>
              <a:rPr sz="2800" spc="-80" dirty="0">
                <a:latin typeface="Calibri"/>
                <a:cs typeface="Calibri"/>
              </a:rPr>
              <a:t> </a:t>
            </a:r>
            <a:r>
              <a:rPr sz="2800" dirty="0">
                <a:latin typeface="Calibri"/>
                <a:cs typeface="Calibri"/>
              </a:rPr>
              <a:t>with</a:t>
            </a:r>
            <a:r>
              <a:rPr sz="2800" spc="-75" dirty="0">
                <a:latin typeface="Calibri"/>
                <a:cs typeface="Calibri"/>
              </a:rPr>
              <a:t> </a:t>
            </a:r>
            <a:r>
              <a:rPr sz="2800" spc="-10" dirty="0">
                <a:latin typeface="Calibri"/>
                <a:cs typeface="Calibri"/>
              </a:rPr>
              <a:t>personal </a:t>
            </a:r>
            <a:r>
              <a:rPr sz="2800" dirty="0">
                <a:latin typeface="Calibri"/>
                <a:cs typeface="Calibri"/>
              </a:rPr>
              <a:t>liberty</a:t>
            </a:r>
            <a:r>
              <a:rPr sz="2800" spc="-65" dirty="0">
                <a:latin typeface="Calibri"/>
                <a:cs typeface="Calibri"/>
              </a:rPr>
              <a:t> </a:t>
            </a:r>
            <a:r>
              <a:rPr sz="2800" dirty="0">
                <a:latin typeface="Calibri"/>
                <a:cs typeface="Calibri"/>
              </a:rPr>
              <a:t>and</a:t>
            </a:r>
            <a:r>
              <a:rPr sz="2800" spc="-45" dirty="0">
                <a:latin typeface="Calibri"/>
                <a:cs typeface="Calibri"/>
              </a:rPr>
              <a:t> </a:t>
            </a:r>
            <a:r>
              <a:rPr sz="2800" dirty="0">
                <a:latin typeface="Calibri"/>
                <a:cs typeface="Calibri"/>
              </a:rPr>
              <a:t>right</a:t>
            </a:r>
            <a:r>
              <a:rPr sz="2800" spc="-55" dirty="0">
                <a:latin typeface="Calibri"/>
                <a:cs typeface="Calibri"/>
              </a:rPr>
              <a:t> </a:t>
            </a:r>
            <a:r>
              <a:rPr sz="2800" dirty="0">
                <a:latin typeface="Calibri"/>
                <a:cs typeface="Calibri"/>
              </a:rPr>
              <a:t>of</a:t>
            </a:r>
            <a:r>
              <a:rPr sz="2800" spc="-70" dirty="0">
                <a:latin typeface="Calibri"/>
                <a:cs typeface="Calibri"/>
              </a:rPr>
              <a:t> </a:t>
            </a:r>
            <a:r>
              <a:rPr sz="2800" dirty="0">
                <a:latin typeface="Calibri"/>
                <a:cs typeface="Calibri"/>
              </a:rPr>
              <a:t>privacy</a:t>
            </a:r>
            <a:r>
              <a:rPr sz="2800" spc="-70" dirty="0">
                <a:latin typeface="Calibri"/>
                <a:cs typeface="Calibri"/>
              </a:rPr>
              <a:t> </a:t>
            </a:r>
            <a:r>
              <a:rPr sz="2800" dirty="0">
                <a:latin typeface="Calibri"/>
                <a:cs typeface="Calibri"/>
              </a:rPr>
              <a:t>must</a:t>
            </a:r>
            <a:r>
              <a:rPr sz="2800" spc="-35" dirty="0">
                <a:latin typeface="Calibri"/>
                <a:cs typeface="Calibri"/>
              </a:rPr>
              <a:t> </a:t>
            </a:r>
            <a:r>
              <a:rPr sz="2800" dirty="0">
                <a:latin typeface="Calibri"/>
                <a:cs typeface="Calibri"/>
              </a:rPr>
              <a:t>also</a:t>
            </a:r>
            <a:r>
              <a:rPr sz="2800" spc="-70" dirty="0">
                <a:latin typeface="Calibri"/>
                <a:cs typeface="Calibri"/>
              </a:rPr>
              <a:t> </a:t>
            </a:r>
            <a:r>
              <a:rPr sz="2800" dirty="0">
                <a:latin typeface="Calibri"/>
                <a:cs typeface="Calibri"/>
              </a:rPr>
              <a:t>be</a:t>
            </a:r>
            <a:r>
              <a:rPr sz="2800" spc="-55" dirty="0">
                <a:latin typeface="Calibri"/>
                <a:cs typeface="Calibri"/>
              </a:rPr>
              <a:t> </a:t>
            </a:r>
            <a:r>
              <a:rPr sz="2800" dirty="0">
                <a:latin typeface="Calibri"/>
                <a:cs typeface="Calibri"/>
              </a:rPr>
              <a:t>right</a:t>
            </a:r>
            <a:r>
              <a:rPr sz="2800" spc="-60" dirty="0">
                <a:latin typeface="Calibri"/>
                <a:cs typeface="Calibri"/>
              </a:rPr>
              <a:t> </a:t>
            </a:r>
            <a:r>
              <a:rPr sz="2800" dirty="0">
                <a:latin typeface="Calibri"/>
                <a:cs typeface="Calibri"/>
              </a:rPr>
              <a:t>and</a:t>
            </a:r>
            <a:r>
              <a:rPr sz="2800" spc="-60" dirty="0">
                <a:latin typeface="Calibri"/>
                <a:cs typeface="Calibri"/>
              </a:rPr>
              <a:t> </a:t>
            </a:r>
            <a:r>
              <a:rPr sz="2800" dirty="0">
                <a:latin typeface="Calibri"/>
                <a:cs typeface="Calibri"/>
              </a:rPr>
              <a:t>just</a:t>
            </a:r>
            <a:r>
              <a:rPr sz="2800" spc="-30" dirty="0">
                <a:latin typeface="Calibri"/>
                <a:cs typeface="Calibri"/>
              </a:rPr>
              <a:t> </a:t>
            </a:r>
            <a:r>
              <a:rPr sz="2800" dirty="0">
                <a:latin typeface="Calibri"/>
                <a:cs typeface="Calibri"/>
              </a:rPr>
              <a:t>and</a:t>
            </a:r>
            <a:r>
              <a:rPr sz="2800" spc="-65" dirty="0">
                <a:latin typeface="Calibri"/>
                <a:cs typeface="Calibri"/>
              </a:rPr>
              <a:t> </a:t>
            </a:r>
            <a:r>
              <a:rPr sz="2800" spc="-20" dirty="0">
                <a:latin typeface="Calibri"/>
                <a:cs typeface="Calibri"/>
              </a:rPr>
              <a:t>fair </a:t>
            </a:r>
            <a:r>
              <a:rPr sz="2800" dirty="0">
                <a:latin typeface="Calibri"/>
                <a:cs typeface="Calibri"/>
              </a:rPr>
              <a:t>and</a:t>
            </a:r>
            <a:r>
              <a:rPr sz="2800" spc="-55" dirty="0">
                <a:latin typeface="Calibri"/>
                <a:cs typeface="Calibri"/>
              </a:rPr>
              <a:t> </a:t>
            </a:r>
            <a:r>
              <a:rPr sz="2800" dirty="0">
                <a:latin typeface="Calibri"/>
                <a:cs typeface="Calibri"/>
              </a:rPr>
              <a:t>not</a:t>
            </a:r>
            <a:r>
              <a:rPr sz="2800" spc="-50" dirty="0">
                <a:latin typeface="Calibri"/>
                <a:cs typeface="Calibri"/>
              </a:rPr>
              <a:t> </a:t>
            </a:r>
            <a:r>
              <a:rPr sz="2800" spc="-20" dirty="0">
                <a:latin typeface="Calibri"/>
                <a:cs typeface="Calibri"/>
              </a:rPr>
              <a:t>arbitrary, </a:t>
            </a:r>
            <a:r>
              <a:rPr sz="2800" spc="-10" dirty="0">
                <a:latin typeface="Calibri"/>
                <a:cs typeface="Calibri"/>
              </a:rPr>
              <a:t>fanciful</a:t>
            </a:r>
            <a:r>
              <a:rPr sz="2800" spc="-55" dirty="0">
                <a:latin typeface="Calibri"/>
                <a:cs typeface="Calibri"/>
              </a:rPr>
              <a:t> </a:t>
            </a:r>
            <a:r>
              <a:rPr sz="2800" dirty="0">
                <a:latin typeface="Calibri"/>
                <a:cs typeface="Calibri"/>
              </a:rPr>
              <a:t>or</a:t>
            </a:r>
            <a:r>
              <a:rPr sz="2800" spc="-50" dirty="0">
                <a:latin typeface="Calibri"/>
                <a:cs typeface="Calibri"/>
              </a:rPr>
              <a:t> </a:t>
            </a:r>
            <a:r>
              <a:rPr sz="2800" spc="-10" dirty="0">
                <a:latin typeface="Calibri"/>
                <a:cs typeface="Calibri"/>
              </a:rPr>
              <a:t>oppressive.</a:t>
            </a:r>
            <a:r>
              <a:rPr sz="2800" spc="-20" dirty="0">
                <a:latin typeface="Calibri"/>
                <a:cs typeface="Calibri"/>
              </a:rPr>
              <a:t> </a:t>
            </a:r>
            <a:r>
              <a:rPr sz="2800" dirty="0">
                <a:latin typeface="Calibri"/>
                <a:cs typeface="Calibri"/>
              </a:rPr>
              <a:t>If</a:t>
            </a:r>
            <a:r>
              <a:rPr sz="2800" spc="-55" dirty="0">
                <a:latin typeface="Calibri"/>
                <a:cs typeface="Calibri"/>
              </a:rPr>
              <a:t> </a:t>
            </a:r>
            <a:r>
              <a:rPr sz="2800" dirty="0">
                <a:latin typeface="Calibri"/>
                <a:cs typeface="Calibri"/>
              </a:rPr>
              <a:t>the</a:t>
            </a:r>
            <a:r>
              <a:rPr sz="2800" spc="-50" dirty="0">
                <a:latin typeface="Calibri"/>
                <a:cs typeface="Calibri"/>
              </a:rPr>
              <a:t> </a:t>
            </a:r>
            <a:r>
              <a:rPr sz="2800" spc="-10" dirty="0">
                <a:latin typeface="Calibri"/>
                <a:cs typeface="Calibri"/>
              </a:rPr>
              <a:t>procedure prescribed</a:t>
            </a:r>
            <a:r>
              <a:rPr sz="2800" spc="-50" dirty="0">
                <a:latin typeface="Calibri"/>
                <a:cs typeface="Calibri"/>
              </a:rPr>
              <a:t> </a:t>
            </a:r>
            <a:r>
              <a:rPr sz="2800" dirty="0">
                <a:latin typeface="Calibri"/>
                <a:cs typeface="Calibri"/>
              </a:rPr>
              <a:t>does</a:t>
            </a:r>
            <a:r>
              <a:rPr sz="2800" spc="-50" dirty="0">
                <a:latin typeface="Calibri"/>
                <a:cs typeface="Calibri"/>
              </a:rPr>
              <a:t> </a:t>
            </a:r>
            <a:r>
              <a:rPr sz="2800" dirty="0">
                <a:latin typeface="Calibri"/>
                <a:cs typeface="Calibri"/>
              </a:rPr>
              <a:t>not</a:t>
            </a:r>
            <a:r>
              <a:rPr sz="2800" spc="-65" dirty="0">
                <a:latin typeface="Calibri"/>
                <a:cs typeface="Calibri"/>
              </a:rPr>
              <a:t> </a:t>
            </a:r>
            <a:r>
              <a:rPr sz="2800" dirty="0">
                <a:latin typeface="Calibri"/>
                <a:cs typeface="Calibri"/>
              </a:rPr>
              <a:t>satisfy</a:t>
            </a:r>
            <a:r>
              <a:rPr sz="2800" spc="-65" dirty="0">
                <a:latin typeface="Calibri"/>
                <a:cs typeface="Calibri"/>
              </a:rPr>
              <a:t> </a:t>
            </a:r>
            <a:r>
              <a:rPr sz="2800" dirty="0">
                <a:latin typeface="Calibri"/>
                <a:cs typeface="Calibri"/>
              </a:rPr>
              <a:t>the</a:t>
            </a:r>
            <a:r>
              <a:rPr sz="2800" spc="-75" dirty="0">
                <a:latin typeface="Calibri"/>
                <a:cs typeface="Calibri"/>
              </a:rPr>
              <a:t> </a:t>
            </a:r>
            <a:r>
              <a:rPr sz="2800" spc="-10" dirty="0">
                <a:latin typeface="Calibri"/>
                <a:cs typeface="Calibri"/>
              </a:rPr>
              <a:t>requirement</a:t>
            </a:r>
            <a:r>
              <a:rPr sz="2800" spc="-40" dirty="0">
                <a:latin typeface="Calibri"/>
                <a:cs typeface="Calibri"/>
              </a:rPr>
              <a:t> </a:t>
            </a:r>
            <a:r>
              <a:rPr sz="2800" dirty="0">
                <a:latin typeface="Calibri"/>
                <a:cs typeface="Calibri"/>
              </a:rPr>
              <a:t>of</a:t>
            </a:r>
            <a:r>
              <a:rPr sz="2800" spc="-75" dirty="0">
                <a:latin typeface="Calibri"/>
                <a:cs typeface="Calibri"/>
              </a:rPr>
              <a:t> </a:t>
            </a:r>
            <a:r>
              <a:rPr sz="2800" dirty="0">
                <a:latin typeface="Calibri"/>
                <a:cs typeface="Calibri"/>
              </a:rPr>
              <a:t>Article</a:t>
            </a:r>
            <a:r>
              <a:rPr sz="2800" spc="-70" dirty="0">
                <a:latin typeface="Calibri"/>
                <a:cs typeface="Calibri"/>
              </a:rPr>
              <a:t> </a:t>
            </a:r>
            <a:r>
              <a:rPr sz="2800" dirty="0">
                <a:latin typeface="Calibri"/>
                <a:cs typeface="Calibri"/>
              </a:rPr>
              <a:t>14</a:t>
            </a:r>
            <a:r>
              <a:rPr sz="2800" spc="-60" dirty="0">
                <a:latin typeface="Calibri"/>
                <a:cs typeface="Calibri"/>
              </a:rPr>
              <a:t> </a:t>
            </a:r>
            <a:r>
              <a:rPr sz="2800" spc="-25" dirty="0">
                <a:latin typeface="Calibri"/>
                <a:cs typeface="Calibri"/>
              </a:rPr>
              <a:t>it </a:t>
            </a:r>
            <a:r>
              <a:rPr sz="2800" dirty="0">
                <a:latin typeface="Calibri"/>
                <a:cs typeface="Calibri"/>
              </a:rPr>
              <a:t>would</a:t>
            </a:r>
            <a:r>
              <a:rPr sz="2800" spc="-45" dirty="0">
                <a:latin typeface="Calibri"/>
                <a:cs typeface="Calibri"/>
              </a:rPr>
              <a:t> </a:t>
            </a:r>
            <a:r>
              <a:rPr sz="2800" dirty="0">
                <a:latin typeface="Calibri"/>
                <a:cs typeface="Calibri"/>
              </a:rPr>
              <a:t>be</a:t>
            </a:r>
            <a:r>
              <a:rPr sz="2800" spc="-45" dirty="0">
                <a:latin typeface="Calibri"/>
                <a:cs typeface="Calibri"/>
              </a:rPr>
              <a:t> </a:t>
            </a:r>
            <a:r>
              <a:rPr sz="2800" dirty="0">
                <a:latin typeface="Calibri"/>
                <a:cs typeface="Calibri"/>
              </a:rPr>
              <a:t>no</a:t>
            </a:r>
            <a:r>
              <a:rPr sz="2800" spc="-40" dirty="0">
                <a:latin typeface="Calibri"/>
                <a:cs typeface="Calibri"/>
              </a:rPr>
              <a:t> </a:t>
            </a:r>
            <a:r>
              <a:rPr sz="2800" spc="-10" dirty="0">
                <a:latin typeface="Calibri"/>
                <a:cs typeface="Calibri"/>
              </a:rPr>
              <a:t>procedure</a:t>
            </a:r>
            <a:r>
              <a:rPr sz="2800" spc="-15" dirty="0">
                <a:latin typeface="Calibri"/>
                <a:cs typeface="Calibri"/>
              </a:rPr>
              <a:t> </a:t>
            </a:r>
            <a:r>
              <a:rPr sz="2800" dirty="0">
                <a:latin typeface="Calibri"/>
                <a:cs typeface="Calibri"/>
              </a:rPr>
              <a:t>at</a:t>
            </a:r>
            <a:r>
              <a:rPr sz="2800" spc="-60" dirty="0">
                <a:latin typeface="Calibri"/>
                <a:cs typeface="Calibri"/>
              </a:rPr>
              <a:t> </a:t>
            </a:r>
            <a:r>
              <a:rPr sz="2800" dirty="0">
                <a:latin typeface="Calibri"/>
                <a:cs typeface="Calibri"/>
              </a:rPr>
              <a:t>all</a:t>
            </a:r>
            <a:r>
              <a:rPr sz="2800" spc="-55" dirty="0">
                <a:latin typeface="Calibri"/>
                <a:cs typeface="Calibri"/>
              </a:rPr>
              <a:t> </a:t>
            </a:r>
            <a:r>
              <a:rPr sz="2800" dirty="0">
                <a:latin typeface="Calibri"/>
                <a:cs typeface="Calibri"/>
              </a:rPr>
              <a:t>within</a:t>
            </a:r>
            <a:r>
              <a:rPr sz="2800" spc="-40" dirty="0">
                <a:latin typeface="Calibri"/>
                <a:cs typeface="Calibri"/>
              </a:rPr>
              <a:t> </a:t>
            </a:r>
            <a:r>
              <a:rPr sz="2800" dirty="0">
                <a:latin typeface="Calibri"/>
                <a:cs typeface="Calibri"/>
              </a:rPr>
              <a:t>the</a:t>
            </a:r>
            <a:r>
              <a:rPr sz="2800" spc="-40" dirty="0">
                <a:latin typeface="Calibri"/>
                <a:cs typeface="Calibri"/>
              </a:rPr>
              <a:t> </a:t>
            </a:r>
            <a:r>
              <a:rPr sz="2800" dirty="0">
                <a:latin typeface="Calibri"/>
                <a:cs typeface="Calibri"/>
              </a:rPr>
              <a:t>meaning</a:t>
            </a:r>
            <a:r>
              <a:rPr sz="2800" spc="-40" dirty="0">
                <a:latin typeface="Calibri"/>
                <a:cs typeface="Calibri"/>
              </a:rPr>
              <a:t> </a:t>
            </a:r>
            <a:r>
              <a:rPr sz="2800" dirty="0">
                <a:latin typeface="Calibri"/>
                <a:cs typeface="Calibri"/>
              </a:rPr>
              <a:t>of</a:t>
            </a:r>
            <a:r>
              <a:rPr sz="2800" spc="-50" dirty="0">
                <a:latin typeface="Calibri"/>
                <a:cs typeface="Calibri"/>
              </a:rPr>
              <a:t> </a:t>
            </a:r>
            <a:r>
              <a:rPr sz="2800" spc="-10" dirty="0">
                <a:latin typeface="Calibri"/>
                <a:cs typeface="Calibri"/>
              </a:rPr>
              <a:t>Article</a:t>
            </a:r>
            <a:r>
              <a:rPr sz="2800" spc="700" dirty="0">
                <a:latin typeface="Calibri"/>
                <a:cs typeface="Calibri"/>
              </a:rPr>
              <a:t> </a:t>
            </a:r>
            <a:r>
              <a:rPr sz="2800" spc="-25" dirty="0">
                <a:latin typeface="Calibri"/>
                <a:cs typeface="Calibri"/>
              </a:rPr>
              <a:t>21.</a:t>
            </a:r>
            <a:endParaRPr sz="2800">
              <a:latin typeface="Calibri"/>
              <a:cs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6857"/>
            <a:ext cx="6374130" cy="452120"/>
          </a:xfrm>
          <a:prstGeom prst="rect">
            <a:avLst/>
          </a:prstGeom>
        </p:spPr>
        <p:txBody>
          <a:bodyPr vert="horz" wrap="square" lIns="0" tIns="12065" rIns="0" bIns="0" rtlCol="0">
            <a:spAutoFit/>
          </a:bodyPr>
          <a:lstStyle/>
          <a:p>
            <a:pPr marL="12700">
              <a:lnSpc>
                <a:spcPct val="100000"/>
              </a:lnSpc>
              <a:spcBef>
                <a:spcPts val="95"/>
              </a:spcBef>
              <a:tabLst>
                <a:tab pos="2065655" algn="l"/>
                <a:tab pos="4098290" algn="l"/>
              </a:tabLst>
            </a:pPr>
            <a:r>
              <a:rPr sz="2800" b="1" spc="-10" dirty="0">
                <a:solidFill>
                  <a:srgbClr val="0033CC"/>
                </a:solidFill>
                <a:latin typeface="Times New Roman"/>
                <a:cs typeface="Times New Roman"/>
              </a:rPr>
              <a:t>Flexibility</a:t>
            </a:r>
            <a:r>
              <a:rPr sz="2800" b="1" spc="-95" dirty="0">
                <a:solidFill>
                  <a:srgbClr val="0033CC"/>
                </a:solidFill>
                <a:latin typeface="Times New Roman"/>
                <a:cs typeface="Times New Roman"/>
              </a:rPr>
              <a:t> </a:t>
            </a:r>
            <a:r>
              <a:rPr sz="2800" b="1" spc="-25" dirty="0">
                <a:solidFill>
                  <a:srgbClr val="0033CC"/>
                </a:solidFill>
                <a:latin typeface="Times New Roman"/>
                <a:cs typeface="Times New Roman"/>
              </a:rPr>
              <a:t>of</a:t>
            </a:r>
            <a:r>
              <a:rPr sz="2800" b="1" dirty="0">
                <a:solidFill>
                  <a:srgbClr val="0033CC"/>
                </a:solidFill>
                <a:latin typeface="Times New Roman"/>
                <a:cs typeface="Times New Roman"/>
              </a:rPr>
              <a:t>	</a:t>
            </a:r>
            <a:r>
              <a:rPr sz="2800" b="1" spc="-10" dirty="0">
                <a:solidFill>
                  <a:srgbClr val="0033CC"/>
                </a:solidFill>
                <a:latin typeface="Times New Roman"/>
                <a:cs typeface="Times New Roman"/>
              </a:rPr>
              <a:t>Principles</a:t>
            </a:r>
            <a:r>
              <a:rPr sz="2800" b="1" spc="-80" dirty="0">
                <a:solidFill>
                  <a:srgbClr val="0033CC"/>
                </a:solidFill>
                <a:latin typeface="Times New Roman"/>
                <a:cs typeface="Times New Roman"/>
              </a:rPr>
              <a:t> </a:t>
            </a:r>
            <a:r>
              <a:rPr sz="2800" b="1" spc="-25" dirty="0">
                <a:solidFill>
                  <a:srgbClr val="0033CC"/>
                </a:solidFill>
                <a:latin typeface="Times New Roman"/>
                <a:cs typeface="Times New Roman"/>
              </a:rPr>
              <a:t>of</a:t>
            </a:r>
            <a:r>
              <a:rPr sz="2800" b="1" dirty="0">
                <a:solidFill>
                  <a:srgbClr val="0033CC"/>
                </a:solidFill>
                <a:latin typeface="Times New Roman"/>
                <a:cs typeface="Times New Roman"/>
              </a:rPr>
              <a:t>	</a:t>
            </a:r>
            <a:r>
              <a:rPr sz="2800" b="1" spc="-20" dirty="0">
                <a:solidFill>
                  <a:srgbClr val="0033CC"/>
                </a:solidFill>
                <a:latin typeface="Times New Roman"/>
                <a:cs typeface="Times New Roman"/>
              </a:rPr>
              <a:t>Natural</a:t>
            </a:r>
            <a:r>
              <a:rPr sz="2800" b="1" spc="-114" dirty="0">
                <a:solidFill>
                  <a:srgbClr val="0033CC"/>
                </a:solidFill>
                <a:latin typeface="Times New Roman"/>
                <a:cs typeface="Times New Roman"/>
              </a:rPr>
              <a:t> </a:t>
            </a:r>
            <a:r>
              <a:rPr sz="2800" b="1" spc="-30" dirty="0">
                <a:solidFill>
                  <a:srgbClr val="0033CC"/>
                </a:solidFill>
                <a:latin typeface="Times New Roman"/>
                <a:cs typeface="Times New Roman"/>
              </a:rPr>
              <a:t>Justice</a:t>
            </a:r>
            <a:endParaRPr sz="2800">
              <a:latin typeface="Times New Roman"/>
              <a:cs typeface="Times New Roman"/>
            </a:endParaRPr>
          </a:p>
        </p:txBody>
      </p:sp>
      <p:sp>
        <p:nvSpPr>
          <p:cNvPr id="3" name="object 3"/>
          <p:cNvSpPr txBox="1"/>
          <p:nvPr/>
        </p:nvSpPr>
        <p:spPr>
          <a:xfrm>
            <a:off x="231140" y="458470"/>
            <a:ext cx="8683625" cy="5690235"/>
          </a:xfrm>
          <a:prstGeom prst="rect">
            <a:avLst/>
          </a:prstGeom>
        </p:spPr>
        <p:txBody>
          <a:bodyPr vert="horz" wrap="square" lIns="0" tIns="118110" rIns="0" bIns="0" rtlCol="0">
            <a:spAutoFit/>
          </a:bodyPr>
          <a:lstStyle/>
          <a:p>
            <a:pPr marL="183515" marR="6350" indent="-171450">
              <a:lnSpc>
                <a:spcPct val="70000"/>
              </a:lnSpc>
              <a:spcBef>
                <a:spcPts val="930"/>
              </a:spcBef>
              <a:buFont typeface="Arial MT"/>
              <a:buChar char="•"/>
              <a:tabLst>
                <a:tab pos="184785" algn="l"/>
              </a:tabLst>
            </a:pPr>
            <a:r>
              <a:rPr sz="2300" dirty="0">
                <a:latin typeface="Times New Roman"/>
                <a:cs typeface="Times New Roman"/>
              </a:rPr>
              <a:t>In</a:t>
            </a:r>
            <a:r>
              <a:rPr sz="2300" spc="-75" dirty="0">
                <a:latin typeface="Times New Roman"/>
                <a:cs typeface="Times New Roman"/>
              </a:rPr>
              <a:t> </a:t>
            </a:r>
            <a:r>
              <a:rPr sz="2300" b="1" spc="-20" dirty="0">
                <a:solidFill>
                  <a:srgbClr val="C55A11"/>
                </a:solidFill>
                <a:latin typeface="Times New Roman"/>
                <a:cs typeface="Times New Roman"/>
              </a:rPr>
              <a:t>State</a:t>
            </a:r>
            <a:r>
              <a:rPr sz="2300" b="1" spc="-50" dirty="0">
                <a:solidFill>
                  <a:srgbClr val="C55A11"/>
                </a:solidFill>
                <a:latin typeface="Times New Roman"/>
                <a:cs typeface="Times New Roman"/>
              </a:rPr>
              <a:t> </a:t>
            </a:r>
            <a:r>
              <a:rPr sz="2300" b="1" dirty="0">
                <a:solidFill>
                  <a:srgbClr val="C55A11"/>
                </a:solidFill>
                <a:latin typeface="Times New Roman"/>
                <a:cs typeface="Times New Roman"/>
              </a:rPr>
              <a:t>of</a:t>
            </a:r>
            <a:r>
              <a:rPr sz="2300" b="1" spc="310" dirty="0">
                <a:solidFill>
                  <a:srgbClr val="C55A11"/>
                </a:solidFill>
                <a:latin typeface="Times New Roman"/>
                <a:cs typeface="Times New Roman"/>
              </a:rPr>
              <a:t> </a:t>
            </a:r>
            <a:r>
              <a:rPr sz="2300" b="1" spc="-80" dirty="0">
                <a:solidFill>
                  <a:srgbClr val="C55A11"/>
                </a:solidFill>
                <a:latin typeface="Times New Roman"/>
                <a:cs typeface="Times New Roman"/>
              </a:rPr>
              <a:t>U.P.</a:t>
            </a:r>
            <a:r>
              <a:rPr sz="2300" b="1" spc="-50" dirty="0">
                <a:solidFill>
                  <a:srgbClr val="C55A11"/>
                </a:solidFill>
                <a:latin typeface="Times New Roman"/>
                <a:cs typeface="Times New Roman"/>
              </a:rPr>
              <a:t> </a:t>
            </a:r>
            <a:r>
              <a:rPr sz="2300" b="1" spc="-170" dirty="0">
                <a:solidFill>
                  <a:srgbClr val="C55A11"/>
                </a:solidFill>
                <a:latin typeface="Times New Roman"/>
                <a:cs typeface="Times New Roman"/>
              </a:rPr>
              <a:t>v.</a:t>
            </a:r>
            <a:r>
              <a:rPr sz="2300" b="1" spc="-15" dirty="0">
                <a:solidFill>
                  <a:srgbClr val="C55A11"/>
                </a:solidFill>
                <a:latin typeface="Times New Roman"/>
                <a:cs typeface="Times New Roman"/>
              </a:rPr>
              <a:t> </a:t>
            </a:r>
            <a:r>
              <a:rPr sz="2300" b="1" spc="-40" dirty="0">
                <a:solidFill>
                  <a:srgbClr val="C55A11"/>
                </a:solidFill>
                <a:latin typeface="Times New Roman"/>
                <a:cs typeface="Times New Roman"/>
              </a:rPr>
              <a:t>Sudhir</a:t>
            </a:r>
            <a:r>
              <a:rPr sz="2300" b="1" spc="-30" dirty="0">
                <a:solidFill>
                  <a:srgbClr val="C55A11"/>
                </a:solidFill>
                <a:latin typeface="Times New Roman"/>
                <a:cs typeface="Times New Roman"/>
              </a:rPr>
              <a:t> </a:t>
            </a:r>
            <a:r>
              <a:rPr sz="2300" b="1" spc="-85" dirty="0">
                <a:solidFill>
                  <a:srgbClr val="C55A11"/>
                </a:solidFill>
                <a:latin typeface="Times New Roman"/>
                <a:cs typeface="Times New Roman"/>
              </a:rPr>
              <a:t>Kumar</a:t>
            </a:r>
            <a:r>
              <a:rPr sz="2300" b="1" spc="-40" dirty="0">
                <a:solidFill>
                  <a:srgbClr val="C55A11"/>
                </a:solidFill>
                <a:latin typeface="Times New Roman"/>
                <a:cs typeface="Times New Roman"/>
              </a:rPr>
              <a:t> </a:t>
            </a:r>
            <a:r>
              <a:rPr sz="2300" b="1" dirty="0">
                <a:solidFill>
                  <a:srgbClr val="C55A11"/>
                </a:solidFill>
                <a:latin typeface="Times New Roman"/>
                <a:cs typeface="Times New Roman"/>
              </a:rPr>
              <a:t>Singh</a:t>
            </a:r>
            <a:r>
              <a:rPr sz="2300" b="1" spc="-30" dirty="0">
                <a:solidFill>
                  <a:srgbClr val="C55A11"/>
                </a:solidFill>
                <a:latin typeface="Times New Roman"/>
                <a:cs typeface="Times New Roman"/>
              </a:rPr>
              <a:t> </a:t>
            </a:r>
            <a:r>
              <a:rPr sz="2300" b="1" dirty="0">
                <a:solidFill>
                  <a:srgbClr val="C55A11"/>
                </a:solidFill>
                <a:latin typeface="Times New Roman"/>
                <a:cs typeface="Times New Roman"/>
              </a:rPr>
              <a:t>and</a:t>
            </a:r>
            <a:r>
              <a:rPr sz="2300" b="1" spc="-35" dirty="0">
                <a:solidFill>
                  <a:srgbClr val="C55A11"/>
                </a:solidFill>
                <a:latin typeface="Times New Roman"/>
                <a:cs typeface="Times New Roman"/>
              </a:rPr>
              <a:t> </a:t>
            </a:r>
            <a:r>
              <a:rPr sz="2300" b="1" spc="-10" dirty="0">
                <a:solidFill>
                  <a:srgbClr val="C55A11"/>
                </a:solidFill>
                <a:latin typeface="Times New Roman"/>
                <a:cs typeface="Times New Roman"/>
              </a:rPr>
              <a:t>Others</a:t>
            </a:r>
            <a:r>
              <a:rPr sz="2300" b="1" spc="-35" dirty="0">
                <a:solidFill>
                  <a:srgbClr val="C55A11"/>
                </a:solidFill>
                <a:latin typeface="Times New Roman"/>
                <a:cs typeface="Times New Roman"/>
              </a:rPr>
              <a:t> </a:t>
            </a:r>
            <a:r>
              <a:rPr sz="2300" spc="-90" dirty="0">
                <a:solidFill>
                  <a:srgbClr val="0033CC"/>
                </a:solidFill>
                <a:latin typeface="Times New Roman"/>
                <a:cs typeface="Times New Roman"/>
              </a:rPr>
              <a:t>[(2020)</a:t>
            </a:r>
            <a:r>
              <a:rPr sz="2300" spc="-50" dirty="0">
                <a:solidFill>
                  <a:srgbClr val="0033CC"/>
                </a:solidFill>
                <a:latin typeface="Times New Roman"/>
                <a:cs typeface="Times New Roman"/>
              </a:rPr>
              <a:t> </a:t>
            </a:r>
            <a:r>
              <a:rPr sz="2300" spc="-110" dirty="0">
                <a:solidFill>
                  <a:srgbClr val="0033CC"/>
                </a:solidFill>
                <a:latin typeface="Times New Roman"/>
                <a:cs typeface="Times New Roman"/>
              </a:rPr>
              <a:t>SCC</a:t>
            </a:r>
            <a:r>
              <a:rPr sz="2300" spc="-35" dirty="0">
                <a:solidFill>
                  <a:srgbClr val="0033CC"/>
                </a:solidFill>
                <a:latin typeface="Times New Roman"/>
                <a:cs typeface="Times New Roman"/>
              </a:rPr>
              <a:t> </a:t>
            </a:r>
            <a:r>
              <a:rPr sz="2300" spc="-10" dirty="0">
                <a:solidFill>
                  <a:srgbClr val="0033CC"/>
                </a:solidFill>
                <a:latin typeface="Times New Roman"/>
                <a:cs typeface="Times New Roman"/>
              </a:rPr>
              <a:t>Online 	</a:t>
            </a:r>
            <a:r>
              <a:rPr sz="2300" spc="-135" dirty="0">
                <a:solidFill>
                  <a:srgbClr val="0033CC"/>
                </a:solidFill>
                <a:latin typeface="Times New Roman"/>
                <a:cs typeface="Times New Roman"/>
              </a:rPr>
              <a:t>SC</a:t>
            </a:r>
            <a:r>
              <a:rPr sz="2300" spc="-15" dirty="0">
                <a:solidFill>
                  <a:srgbClr val="0033CC"/>
                </a:solidFill>
                <a:latin typeface="Times New Roman"/>
                <a:cs typeface="Times New Roman"/>
              </a:rPr>
              <a:t> </a:t>
            </a:r>
            <a:r>
              <a:rPr sz="2300" spc="-85" dirty="0">
                <a:solidFill>
                  <a:srgbClr val="0033CC"/>
                </a:solidFill>
                <a:latin typeface="Times New Roman"/>
                <a:cs typeface="Times New Roman"/>
              </a:rPr>
              <a:t>847],</a:t>
            </a:r>
            <a:r>
              <a:rPr sz="2300" spc="-60" dirty="0">
                <a:solidFill>
                  <a:srgbClr val="0033CC"/>
                </a:solidFill>
                <a:latin typeface="Times New Roman"/>
                <a:cs typeface="Times New Roman"/>
              </a:rPr>
              <a:t> </a:t>
            </a:r>
            <a:r>
              <a:rPr sz="2300" dirty="0">
                <a:solidFill>
                  <a:srgbClr val="0033CC"/>
                </a:solidFill>
                <a:latin typeface="Times New Roman"/>
                <a:cs typeface="Times New Roman"/>
              </a:rPr>
              <a:t>the</a:t>
            </a:r>
            <a:r>
              <a:rPr sz="2300" spc="-120" dirty="0">
                <a:solidFill>
                  <a:srgbClr val="0033CC"/>
                </a:solidFill>
                <a:latin typeface="Times New Roman"/>
                <a:cs typeface="Times New Roman"/>
              </a:rPr>
              <a:t> </a:t>
            </a:r>
            <a:r>
              <a:rPr sz="2300" spc="-114" dirty="0">
                <a:solidFill>
                  <a:srgbClr val="0033CC"/>
                </a:solidFill>
                <a:latin typeface="Times New Roman"/>
                <a:cs typeface="Times New Roman"/>
              </a:rPr>
              <a:t>SC</a:t>
            </a:r>
            <a:r>
              <a:rPr sz="2300" spc="-30" dirty="0">
                <a:solidFill>
                  <a:srgbClr val="0033CC"/>
                </a:solidFill>
                <a:latin typeface="Times New Roman"/>
                <a:cs typeface="Times New Roman"/>
              </a:rPr>
              <a:t> </a:t>
            </a:r>
            <a:r>
              <a:rPr sz="2300" spc="-60" dirty="0">
                <a:solidFill>
                  <a:srgbClr val="0033CC"/>
                </a:solidFill>
                <a:latin typeface="Times New Roman"/>
                <a:cs typeface="Times New Roman"/>
              </a:rPr>
              <a:t>laid </a:t>
            </a:r>
            <a:r>
              <a:rPr sz="2300" dirty="0">
                <a:solidFill>
                  <a:srgbClr val="0033CC"/>
                </a:solidFill>
                <a:latin typeface="Times New Roman"/>
                <a:cs typeface="Times New Roman"/>
              </a:rPr>
              <a:t>down</a:t>
            </a:r>
            <a:r>
              <a:rPr sz="2300" spc="-50" dirty="0">
                <a:solidFill>
                  <a:srgbClr val="0033CC"/>
                </a:solidFill>
                <a:latin typeface="Times New Roman"/>
                <a:cs typeface="Times New Roman"/>
              </a:rPr>
              <a:t> </a:t>
            </a:r>
            <a:r>
              <a:rPr sz="2300" dirty="0">
                <a:solidFill>
                  <a:srgbClr val="0033CC"/>
                </a:solidFill>
                <a:latin typeface="Times New Roman"/>
                <a:cs typeface="Times New Roman"/>
              </a:rPr>
              <a:t>four</a:t>
            </a:r>
            <a:r>
              <a:rPr sz="2300" spc="-60" dirty="0">
                <a:solidFill>
                  <a:srgbClr val="0033CC"/>
                </a:solidFill>
                <a:latin typeface="Times New Roman"/>
                <a:cs typeface="Times New Roman"/>
              </a:rPr>
              <a:t> </a:t>
            </a:r>
            <a:r>
              <a:rPr sz="2300" spc="-10" dirty="0">
                <a:solidFill>
                  <a:srgbClr val="0033CC"/>
                </a:solidFill>
                <a:latin typeface="Times New Roman"/>
                <a:cs typeface="Times New Roman"/>
              </a:rPr>
              <a:t>propositions:</a:t>
            </a:r>
            <a:endParaRPr sz="2300">
              <a:latin typeface="Times New Roman"/>
              <a:cs typeface="Times New Roman"/>
            </a:endParaRPr>
          </a:p>
          <a:p>
            <a:pPr marL="242570" indent="-236854">
              <a:lnSpc>
                <a:spcPts val="2310"/>
              </a:lnSpc>
              <a:buSzPct val="93478"/>
              <a:buFont typeface="Wingdings"/>
              <a:buChar char=""/>
              <a:tabLst>
                <a:tab pos="242570" algn="l"/>
                <a:tab pos="6234430" algn="l"/>
              </a:tabLst>
            </a:pPr>
            <a:r>
              <a:rPr sz="2300" spc="-10" dirty="0">
                <a:solidFill>
                  <a:srgbClr val="00AFEF"/>
                </a:solidFill>
                <a:latin typeface="Times New Roman"/>
                <a:cs typeface="Times New Roman"/>
              </a:rPr>
              <a:t>(1)</a:t>
            </a:r>
            <a:r>
              <a:rPr sz="2300" spc="15" dirty="0">
                <a:solidFill>
                  <a:srgbClr val="00AFEF"/>
                </a:solidFill>
                <a:latin typeface="Times New Roman"/>
                <a:cs typeface="Times New Roman"/>
              </a:rPr>
              <a:t> </a:t>
            </a:r>
            <a:r>
              <a:rPr sz="2300" dirty="0">
                <a:solidFill>
                  <a:srgbClr val="00AFEF"/>
                </a:solidFill>
                <a:latin typeface="Times New Roman"/>
                <a:cs typeface="Times New Roman"/>
              </a:rPr>
              <a:t>Natural</a:t>
            </a:r>
            <a:r>
              <a:rPr sz="2300" spc="10" dirty="0">
                <a:solidFill>
                  <a:srgbClr val="00AFEF"/>
                </a:solidFill>
                <a:latin typeface="Times New Roman"/>
                <a:cs typeface="Times New Roman"/>
              </a:rPr>
              <a:t> </a:t>
            </a:r>
            <a:r>
              <a:rPr sz="2300" spc="-35" dirty="0">
                <a:solidFill>
                  <a:srgbClr val="00AFEF"/>
                </a:solidFill>
                <a:latin typeface="Times New Roman"/>
                <a:cs typeface="Times New Roman"/>
              </a:rPr>
              <a:t>justice</a:t>
            </a:r>
            <a:r>
              <a:rPr sz="2300" spc="15" dirty="0">
                <a:solidFill>
                  <a:srgbClr val="00AFEF"/>
                </a:solidFill>
                <a:latin typeface="Times New Roman"/>
                <a:cs typeface="Times New Roman"/>
              </a:rPr>
              <a:t> </a:t>
            </a:r>
            <a:r>
              <a:rPr sz="2300" dirty="0">
                <a:solidFill>
                  <a:srgbClr val="00AFEF"/>
                </a:solidFill>
                <a:latin typeface="Times New Roman"/>
                <a:cs typeface="Times New Roman"/>
              </a:rPr>
              <a:t>is</a:t>
            </a:r>
            <a:r>
              <a:rPr sz="2300" spc="15" dirty="0">
                <a:solidFill>
                  <a:srgbClr val="00AFEF"/>
                </a:solidFill>
                <a:latin typeface="Times New Roman"/>
                <a:cs typeface="Times New Roman"/>
              </a:rPr>
              <a:t> </a:t>
            </a:r>
            <a:r>
              <a:rPr sz="2300" dirty="0">
                <a:solidFill>
                  <a:srgbClr val="00AFEF"/>
                </a:solidFill>
                <a:latin typeface="Times New Roman"/>
                <a:cs typeface="Times New Roman"/>
              </a:rPr>
              <a:t>a</a:t>
            </a:r>
            <a:r>
              <a:rPr sz="2300" spc="20" dirty="0">
                <a:solidFill>
                  <a:srgbClr val="00AFEF"/>
                </a:solidFill>
                <a:latin typeface="Times New Roman"/>
                <a:cs typeface="Times New Roman"/>
              </a:rPr>
              <a:t> </a:t>
            </a:r>
            <a:r>
              <a:rPr sz="2300" spc="-45" dirty="0">
                <a:solidFill>
                  <a:srgbClr val="00AFEF"/>
                </a:solidFill>
                <a:latin typeface="Times New Roman"/>
                <a:cs typeface="Times New Roman"/>
              </a:rPr>
              <a:t>flexible</a:t>
            </a:r>
            <a:r>
              <a:rPr sz="2300" spc="20" dirty="0">
                <a:solidFill>
                  <a:srgbClr val="00AFEF"/>
                </a:solidFill>
                <a:latin typeface="Times New Roman"/>
                <a:cs typeface="Times New Roman"/>
              </a:rPr>
              <a:t> </a:t>
            </a:r>
            <a:r>
              <a:rPr sz="2300" dirty="0">
                <a:solidFill>
                  <a:srgbClr val="00AFEF"/>
                </a:solidFill>
                <a:latin typeface="Times New Roman"/>
                <a:cs typeface="Times New Roman"/>
              </a:rPr>
              <a:t>tool</a:t>
            </a:r>
            <a:r>
              <a:rPr sz="2300" spc="15" dirty="0">
                <a:solidFill>
                  <a:srgbClr val="00AFEF"/>
                </a:solidFill>
                <a:latin typeface="Times New Roman"/>
                <a:cs typeface="Times New Roman"/>
              </a:rPr>
              <a:t> </a:t>
            </a:r>
            <a:r>
              <a:rPr sz="2300" dirty="0">
                <a:solidFill>
                  <a:srgbClr val="00AFEF"/>
                </a:solidFill>
                <a:latin typeface="Times New Roman"/>
                <a:cs typeface="Times New Roman"/>
              </a:rPr>
              <a:t>in</a:t>
            </a:r>
            <a:r>
              <a:rPr sz="2300" spc="15" dirty="0">
                <a:solidFill>
                  <a:srgbClr val="00AFEF"/>
                </a:solidFill>
                <a:latin typeface="Times New Roman"/>
                <a:cs typeface="Times New Roman"/>
              </a:rPr>
              <a:t> </a:t>
            </a:r>
            <a:r>
              <a:rPr sz="2300" dirty="0">
                <a:solidFill>
                  <a:srgbClr val="00AFEF"/>
                </a:solidFill>
                <a:latin typeface="Times New Roman"/>
                <a:cs typeface="Times New Roman"/>
              </a:rPr>
              <a:t>the</a:t>
            </a:r>
            <a:r>
              <a:rPr sz="2300" spc="20" dirty="0">
                <a:solidFill>
                  <a:srgbClr val="00AFEF"/>
                </a:solidFill>
                <a:latin typeface="Times New Roman"/>
                <a:cs typeface="Times New Roman"/>
              </a:rPr>
              <a:t> </a:t>
            </a:r>
            <a:r>
              <a:rPr sz="2300" dirty="0">
                <a:solidFill>
                  <a:srgbClr val="00AFEF"/>
                </a:solidFill>
                <a:latin typeface="Times New Roman"/>
                <a:cs typeface="Times New Roman"/>
              </a:rPr>
              <a:t>hands</a:t>
            </a:r>
            <a:r>
              <a:rPr sz="2300" spc="10" dirty="0">
                <a:solidFill>
                  <a:srgbClr val="00AFEF"/>
                </a:solidFill>
                <a:latin typeface="Times New Roman"/>
                <a:cs typeface="Times New Roman"/>
              </a:rPr>
              <a:t> </a:t>
            </a:r>
            <a:r>
              <a:rPr sz="2300" spc="-25" dirty="0">
                <a:solidFill>
                  <a:srgbClr val="00AFEF"/>
                </a:solidFill>
                <a:latin typeface="Times New Roman"/>
                <a:cs typeface="Times New Roman"/>
              </a:rPr>
              <a:t>of</a:t>
            </a:r>
            <a:r>
              <a:rPr sz="2300" dirty="0">
                <a:solidFill>
                  <a:srgbClr val="00AFEF"/>
                </a:solidFill>
                <a:latin typeface="Times New Roman"/>
                <a:cs typeface="Times New Roman"/>
              </a:rPr>
              <a:t>	the</a:t>
            </a:r>
            <a:r>
              <a:rPr sz="2300" spc="100" dirty="0">
                <a:solidFill>
                  <a:srgbClr val="00AFEF"/>
                </a:solidFill>
                <a:latin typeface="Times New Roman"/>
                <a:cs typeface="Times New Roman"/>
              </a:rPr>
              <a:t> </a:t>
            </a:r>
            <a:r>
              <a:rPr sz="2300" spc="-60" dirty="0">
                <a:solidFill>
                  <a:srgbClr val="00AFEF"/>
                </a:solidFill>
                <a:latin typeface="Times New Roman"/>
                <a:cs typeface="Times New Roman"/>
              </a:rPr>
              <a:t>judiciary</a:t>
            </a:r>
            <a:r>
              <a:rPr sz="2300" spc="100" dirty="0">
                <a:solidFill>
                  <a:srgbClr val="00AFEF"/>
                </a:solidFill>
                <a:latin typeface="Times New Roman"/>
                <a:cs typeface="Times New Roman"/>
              </a:rPr>
              <a:t> </a:t>
            </a:r>
            <a:r>
              <a:rPr sz="2300" dirty="0">
                <a:solidFill>
                  <a:srgbClr val="00AFEF"/>
                </a:solidFill>
                <a:latin typeface="Times New Roman"/>
                <a:cs typeface="Times New Roman"/>
              </a:rPr>
              <a:t>to</a:t>
            </a:r>
            <a:r>
              <a:rPr sz="2300" spc="100" dirty="0">
                <a:solidFill>
                  <a:srgbClr val="00AFEF"/>
                </a:solidFill>
                <a:latin typeface="Times New Roman"/>
                <a:cs typeface="Times New Roman"/>
              </a:rPr>
              <a:t> </a:t>
            </a:r>
            <a:r>
              <a:rPr sz="2300" spc="-10" dirty="0">
                <a:solidFill>
                  <a:srgbClr val="00AFEF"/>
                </a:solidFill>
                <a:latin typeface="Times New Roman"/>
                <a:cs typeface="Times New Roman"/>
              </a:rPr>
              <a:t>reach</a:t>
            </a:r>
            <a:endParaRPr sz="2300">
              <a:latin typeface="Times New Roman"/>
              <a:cs typeface="Times New Roman"/>
            </a:endParaRPr>
          </a:p>
          <a:p>
            <a:pPr marL="184785">
              <a:lnSpc>
                <a:spcPts val="1930"/>
              </a:lnSpc>
              <a:tabLst>
                <a:tab pos="6170295" algn="l"/>
              </a:tabLst>
            </a:pPr>
            <a:r>
              <a:rPr sz="2300" dirty="0">
                <a:solidFill>
                  <a:srgbClr val="00AFEF"/>
                </a:solidFill>
                <a:latin typeface="Times New Roman"/>
                <a:cs typeface="Times New Roman"/>
              </a:rPr>
              <a:t>out</a:t>
            </a:r>
            <a:r>
              <a:rPr sz="2300" spc="114" dirty="0">
                <a:solidFill>
                  <a:srgbClr val="00AFEF"/>
                </a:solidFill>
                <a:latin typeface="Times New Roman"/>
                <a:cs typeface="Times New Roman"/>
              </a:rPr>
              <a:t> </a:t>
            </a:r>
            <a:r>
              <a:rPr sz="2300" dirty="0">
                <a:solidFill>
                  <a:srgbClr val="00AFEF"/>
                </a:solidFill>
                <a:latin typeface="Times New Roman"/>
                <a:cs typeface="Times New Roman"/>
              </a:rPr>
              <a:t>in</a:t>
            </a:r>
            <a:r>
              <a:rPr sz="2300" spc="120" dirty="0">
                <a:solidFill>
                  <a:srgbClr val="00AFEF"/>
                </a:solidFill>
                <a:latin typeface="Times New Roman"/>
                <a:cs typeface="Times New Roman"/>
              </a:rPr>
              <a:t> </a:t>
            </a:r>
            <a:r>
              <a:rPr sz="2300" dirty="0">
                <a:solidFill>
                  <a:srgbClr val="00AFEF"/>
                </a:solidFill>
                <a:latin typeface="Times New Roman"/>
                <a:cs typeface="Times New Roman"/>
              </a:rPr>
              <a:t>fit</a:t>
            </a:r>
            <a:r>
              <a:rPr sz="2300" spc="114" dirty="0">
                <a:solidFill>
                  <a:srgbClr val="00AFEF"/>
                </a:solidFill>
                <a:latin typeface="Times New Roman"/>
                <a:cs typeface="Times New Roman"/>
              </a:rPr>
              <a:t> </a:t>
            </a:r>
            <a:r>
              <a:rPr sz="2300" spc="-30" dirty="0">
                <a:solidFill>
                  <a:srgbClr val="00AFEF"/>
                </a:solidFill>
                <a:latin typeface="Times New Roman"/>
                <a:cs typeface="Times New Roman"/>
              </a:rPr>
              <a:t>cases</a:t>
            </a:r>
            <a:r>
              <a:rPr sz="2300" spc="114" dirty="0">
                <a:solidFill>
                  <a:srgbClr val="00AFEF"/>
                </a:solidFill>
                <a:latin typeface="Times New Roman"/>
                <a:cs typeface="Times New Roman"/>
              </a:rPr>
              <a:t> </a:t>
            </a:r>
            <a:r>
              <a:rPr sz="2300" dirty="0">
                <a:solidFill>
                  <a:srgbClr val="00AFEF"/>
                </a:solidFill>
                <a:latin typeface="Times New Roman"/>
                <a:cs typeface="Times New Roman"/>
              </a:rPr>
              <a:t>to</a:t>
            </a:r>
            <a:r>
              <a:rPr sz="2300" spc="120" dirty="0">
                <a:solidFill>
                  <a:srgbClr val="00AFEF"/>
                </a:solidFill>
                <a:latin typeface="Times New Roman"/>
                <a:cs typeface="Times New Roman"/>
              </a:rPr>
              <a:t> </a:t>
            </a:r>
            <a:r>
              <a:rPr sz="2300" spc="-20" dirty="0">
                <a:solidFill>
                  <a:srgbClr val="00AFEF"/>
                </a:solidFill>
                <a:latin typeface="Times New Roman"/>
                <a:cs typeface="Times New Roman"/>
              </a:rPr>
              <a:t>remedy</a:t>
            </a:r>
            <a:r>
              <a:rPr sz="2300" spc="114" dirty="0">
                <a:solidFill>
                  <a:srgbClr val="00AFEF"/>
                </a:solidFill>
                <a:latin typeface="Times New Roman"/>
                <a:cs typeface="Times New Roman"/>
              </a:rPr>
              <a:t> </a:t>
            </a:r>
            <a:r>
              <a:rPr sz="2300" spc="-50" dirty="0">
                <a:solidFill>
                  <a:srgbClr val="00AFEF"/>
                </a:solidFill>
                <a:latin typeface="Times New Roman"/>
                <a:cs typeface="Times New Roman"/>
              </a:rPr>
              <a:t>injustice.</a:t>
            </a:r>
            <a:r>
              <a:rPr sz="2300" spc="114" dirty="0">
                <a:solidFill>
                  <a:srgbClr val="00AFEF"/>
                </a:solidFill>
                <a:latin typeface="Times New Roman"/>
                <a:cs typeface="Times New Roman"/>
              </a:rPr>
              <a:t> </a:t>
            </a:r>
            <a:r>
              <a:rPr sz="2300" dirty="0">
                <a:solidFill>
                  <a:srgbClr val="00AFEF"/>
                </a:solidFill>
                <a:latin typeface="Times New Roman"/>
                <a:cs typeface="Times New Roman"/>
              </a:rPr>
              <a:t>The</a:t>
            </a:r>
            <a:r>
              <a:rPr sz="2300" spc="120" dirty="0">
                <a:solidFill>
                  <a:srgbClr val="00AFEF"/>
                </a:solidFill>
                <a:latin typeface="Times New Roman"/>
                <a:cs typeface="Times New Roman"/>
              </a:rPr>
              <a:t> </a:t>
            </a:r>
            <a:r>
              <a:rPr sz="2300" dirty="0">
                <a:solidFill>
                  <a:srgbClr val="00AFEF"/>
                </a:solidFill>
                <a:latin typeface="Times New Roman"/>
                <a:cs typeface="Times New Roman"/>
              </a:rPr>
              <a:t>breach</a:t>
            </a:r>
            <a:r>
              <a:rPr sz="2300" spc="110" dirty="0">
                <a:solidFill>
                  <a:srgbClr val="00AFEF"/>
                </a:solidFill>
                <a:latin typeface="Times New Roman"/>
                <a:cs typeface="Times New Roman"/>
              </a:rPr>
              <a:t> </a:t>
            </a:r>
            <a:r>
              <a:rPr sz="2300" spc="-25" dirty="0">
                <a:solidFill>
                  <a:srgbClr val="00AFEF"/>
                </a:solidFill>
                <a:latin typeface="Times New Roman"/>
                <a:cs typeface="Times New Roman"/>
              </a:rPr>
              <a:t>of</a:t>
            </a:r>
            <a:r>
              <a:rPr sz="2300" dirty="0">
                <a:solidFill>
                  <a:srgbClr val="00AFEF"/>
                </a:solidFill>
                <a:latin typeface="Times New Roman"/>
                <a:cs typeface="Times New Roman"/>
              </a:rPr>
              <a:t>	the</a:t>
            </a:r>
            <a:r>
              <a:rPr sz="2300" spc="85" dirty="0">
                <a:solidFill>
                  <a:srgbClr val="00AFEF"/>
                </a:solidFill>
                <a:latin typeface="Times New Roman"/>
                <a:cs typeface="Times New Roman"/>
              </a:rPr>
              <a:t> </a:t>
            </a:r>
            <a:r>
              <a:rPr sz="2300" i="1" spc="-130" dirty="0">
                <a:solidFill>
                  <a:srgbClr val="00AFEF"/>
                </a:solidFill>
                <a:latin typeface="Times New Roman"/>
                <a:cs typeface="Times New Roman"/>
              </a:rPr>
              <a:t>audi</a:t>
            </a:r>
            <a:r>
              <a:rPr sz="2300" i="1" spc="95" dirty="0">
                <a:solidFill>
                  <a:srgbClr val="00AFEF"/>
                </a:solidFill>
                <a:latin typeface="Times New Roman"/>
                <a:cs typeface="Times New Roman"/>
              </a:rPr>
              <a:t> </a:t>
            </a:r>
            <a:r>
              <a:rPr sz="2300" i="1" spc="-185" dirty="0">
                <a:solidFill>
                  <a:srgbClr val="00AFEF"/>
                </a:solidFill>
                <a:latin typeface="Times New Roman"/>
                <a:cs typeface="Times New Roman"/>
              </a:rPr>
              <a:t>alteram</a:t>
            </a:r>
            <a:r>
              <a:rPr sz="2300" i="1" spc="95" dirty="0">
                <a:solidFill>
                  <a:srgbClr val="00AFEF"/>
                </a:solidFill>
                <a:latin typeface="Times New Roman"/>
                <a:cs typeface="Times New Roman"/>
              </a:rPr>
              <a:t> </a:t>
            </a:r>
            <a:r>
              <a:rPr sz="2300" i="1" spc="-180" dirty="0">
                <a:solidFill>
                  <a:srgbClr val="00AFEF"/>
                </a:solidFill>
                <a:latin typeface="Times New Roman"/>
                <a:cs typeface="Times New Roman"/>
              </a:rPr>
              <a:t>partem</a:t>
            </a:r>
            <a:endParaRPr sz="2300">
              <a:latin typeface="Times New Roman"/>
              <a:cs typeface="Times New Roman"/>
            </a:endParaRPr>
          </a:p>
          <a:p>
            <a:pPr marL="184785">
              <a:lnSpc>
                <a:spcPts val="1930"/>
              </a:lnSpc>
            </a:pPr>
            <a:r>
              <a:rPr sz="2300" dirty="0">
                <a:solidFill>
                  <a:srgbClr val="00AFEF"/>
                </a:solidFill>
                <a:latin typeface="Times New Roman"/>
                <a:cs typeface="Times New Roman"/>
              </a:rPr>
              <a:t>rule</a:t>
            </a:r>
            <a:r>
              <a:rPr sz="2300" spc="-60" dirty="0">
                <a:solidFill>
                  <a:srgbClr val="00AFEF"/>
                </a:solidFill>
                <a:latin typeface="Times New Roman"/>
                <a:cs typeface="Times New Roman"/>
              </a:rPr>
              <a:t> </a:t>
            </a:r>
            <a:r>
              <a:rPr sz="2300" dirty="0">
                <a:solidFill>
                  <a:srgbClr val="00AFEF"/>
                </a:solidFill>
                <a:latin typeface="Times New Roman"/>
                <a:cs typeface="Times New Roman"/>
              </a:rPr>
              <a:t>cannot</a:t>
            </a:r>
            <a:r>
              <a:rPr sz="2300" spc="-55" dirty="0">
                <a:solidFill>
                  <a:srgbClr val="00AFEF"/>
                </a:solidFill>
                <a:latin typeface="Times New Roman"/>
                <a:cs typeface="Times New Roman"/>
              </a:rPr>
              <a:t> </a:t>
            </a:r>
            <a:r>
              <a:rPr sz="2300" spc="-30" dirty="0">
                <a:solidFill>
                  <a:srgbClr val="00AFEF"/>
                </a:solidFill>
                <a:latin typeface="Times New Roman"/>
                <a:cs typeface="Times New Roman"/>
              </a:rPr>
              <a:t>by</a:t>
            </a:r>
            <a:r>
              <a:rPr sz="2300" spc="-60" dirty="0">
                <a:solidFill>
                  <a:srgbClr val="00AFEF"/>
                </a:solidFill>
                <a:latin typeface="Times New Roman"/>
                <a:cs typeface="Times New Roman"/>
              </a:rPr>
              <a:t> </a:t>
            </a:r>
            <a:r>
              <a:rPr sz="2300" spc="-50" dirty="0">
                <a:solidFill>
                  <a:srgbClr val="00AFEF"/>
                </a:solidFill>
                <a:latin typeface="Times New Roman"/>
                <a:cs typeface="Times New Roman"/>
              </a:rPr>
              <a:t>itself,</a:t>
            </a:r>
            <a:r>
              <a:rPr sz="2300" spc="-55" dirty="0">
                <a:solidFill>
                  <a:srgbClr val="00AFEF"/>
                </a:solidFill>
                <a:latin typeface="Times New Roman"/>
                <a:cs typeface="Times New Roman"/>
              </a:rPr>
              <a:t> </a:t>
            </a:r>
            <a:r>
              <a:rPr sz="2300" dirty="0">
                <a:solidFill>
                  <a:srgbClr val="00AFEF"/>
                </a:solidFill>
                <a:latin typeface="Times New Roman"/>
                <a:cs typeface="Times New Roman"/>
              </a:rPr>
              <a:t>without</a:t>
            </a:r>
            <a:r>
              <a:rPr sz="2300" spc="-60" dirty="0">
                <a:solidFill>
                  <a:srgbClr val="00AFEF"/>
                </a:solidFill>
                <a:latin typeface="Times New Roman"/>
                <a:cs typeface="Times New Roman"/>
              </a:rPr>
              <a:t> </a:t>
            </a:r>
            <a:r>
              <a:rPr sz="2300" dirty="0">
                <a:solidFill>
                  <a:srgbClr val="00AFEF"/>
                </a:solidFill>
                <a:latin typeface="Times New Roman"/>
                <a:cs typeface="Times New Roman"/>
              </a:rPr>
              <a:t>more,</a:t>
            </a:r>
            <a:r>
              <a:rPr sz="2300" spc="-60" dirty="0">
                <a:solidFill>
                  <a:srgbClr val="00AFEF"/>
                </a:solidFill>
                <a:latin typeface="Times New Roman"/>
                <a:cs typeface="Times New Roman"/>
              </a:rPr>
              <a:t> </a:t>
            </a:r>
            <a:r>
              <a:rPr sz="2300" spc="-30" dirty="0">
                <a:solidFill>
                  <a:srgbClr val="00AFEF"/>
                </a:solidFill>
                <a:latin typeface="Times New Roman"/>
                <a:cs typeface="Times New Roman"/>
              </a:rPr>
              <a:t>lead</a:t>
            </a:r>
            <a:r>
              <a:rPr sz="2300" spc="-60" dirty="0">
                <a:solidFill>
                  <a:srgbClr val="00AFEF"/>
                </a:solidFill>
                <a:latin typeface="Times New Roman"/>
                <a:cs typeface="Times New Roman"/>
              </a:rPr>
              <a:t> </a:t>
            </a:r>
            <a:r>
              <a:rPr sz="2300" dirty="0">
                <a:solidFill>
                  <a:srgbClr val="00AFEF"/>
                </a:solidFill>
                <a:latin typeface="Times New Roman"/>
                <a:cs typeface="Times New Roman"/>
              </a:rPr>
              <a:t>to</a:t>
            </a:r>
            <a:r>
              <a:rPr sz="2300" spc="-50" dirty="0">
                <a:solidFill>
                  <a:srgbClr val="00AFEF"/>
                </a:solidFill>
                <a:latin typeface="Times New Roman"/>
                <a:cs typeface="Times New Roman"/>
              </a:rPr>
              <a:t> </a:t>
            </a:r>
            <a:r>
              <a:rPr sz="2300" dirty="0">
                <a:solidFill>
                  <a:srgbClr val="00AFEF"/>
                </a:solidFill>
                <a:latin typeface="Times New Roman"/>
                <a:cs typeface="Times New Roman"/>
              </a:rPr>
              <a:t>the</a:t>
            </a:r>
            <a:r>
              <a:rPr sz="2300" spc="-50" dirty="0">
                <a:solidFill>
                  <a:srgbClr val="00AFEF"/>
                </a:solidFill>
                <a:latin typeface="Times New Roman"/>
                <a:cs typeface="Times New Roman"/>
              </a:rPr>
              <a:t> </a:t>
            </a:r>
            <a:r>
              <a:rPr sz="2300" spc="-30" dirty="0">
                <a:solidFill>
                  <a:srgbClr val="00AFEF"/>
                </a:solidFill>
                <a:latin typeface="Times New Roman"/>
                <a:cs typeface="Times New Roman"/>
              </a:rPr>
              <a:t>conclusion</a:t>
            </a:r>
            <a:r>
              <a:rPr sz="2300" spc="-50" dirty="0">
                <a:solidFill>
                  <a:srgbClr val="00AFEF"/>
                </a:solidFill>
                <a:latin typeface="Times New Roman"/>
                <a:cs typeface="Times New Roman"/>
              </a:rPr>
              <a:t> </a:t>
            </a:r>
            <a:r>
              <a:rPr sz="2300" dirty="0">
                <a:solidFill>
                  <a:srgbClr val="00AFEF"/>
                </a:solidFill>
                <a:latin typeface="Times New Roman"/>
                <a:cs typeface="Times New Roman"/>
              </a:rPr>
              <a:t>that</a:t>
            </a:r>
            <a:r>
              <a:rPr sz="2300" spc="-55" dirty="0">
                <a:solidFill>
                  <a:srgbClr val="00AFEF"/>
                </a:solidFill>
                <a:latin typeface="Times New Roman"/>
                <a:cs typeface="Times New Roman"/>
              </a:rPr>
              <a:t> </a:t>
            </a:r>
            <a:r>
              <a:rPr sz="2300" spc="-35" dirty="0">
                <a:solidFill>
                  <a:srgbClr val="00AFEF"/>
                </a:solidFill>
                <a:latin typeface="Times New Roman"/>
                <a:cs typeface="Times New Roman"/>
              </a:rPr>
              <a:t>prejudice</a:t>
            </a:r>
            <a:r>
              <a:rPr sz="2300" spc="-60" dirty="0">
                <a:solidFill>
                  <a:srgbClr val="00AFEF"/>
                </a:solidFill>
                <a:latin typeface="Times New Roman"/>
                <a:cs typeface="Times New Roman"/>
              </a:rPr>
              <a:t> </a:t>
            </a:r>
            <a:r>
              <a:rPr sz="2300" spc="-25" dirty="0">
                <a:solidFill>
                  <a:srgbClr val="00AFEF"/>
                </a:solidFill>
                <a:latin typeface="Times New Roman"/>
                <a:cs typeface="Times New Roman"/>
              </a:rPr>
              <a:t>is</a:t>
            </a:r>
            <a:endParaRPr sz="2300">
              <a:latin typeface="Times New Roman"/>
              <a:cs typeface="Times New Roman"/>
            </a:endParaRPr>
          </a:p>
          <a:p>
            <a:pPr marL="184785">
              <a:lnSpc>
                <a:spcPts val="2335"/>
              </a:lnSpc>
            </a:pPr>
            <a:r>
              <a:rPr sz="2300" spc="-30" dirty="0">
                <a:solidFill>
                  <a:srgbClr val="00AFEF"/>
                </a:solidFill>
                <a:latin typeface="Times New Roman"/>
                <a:cs typeface="Times New Roman"/>
              </a:rPr>
              <a:t>thereby</a:t>
            </a:r>
            <a:r>
              <a:rPr sz="2300" spc="-100" dirty="0">
                <a:solidFill>
                  <a:srgbClr val="00AFEF"/>
                </a:solidFill>
                <a:latin typeface="Times New Roman"/>
                <a:cs typeface="Times New Roman"/>
              </a:rPr>
              <a:t> </a:t>
            </a:r>
            <a:r>
              <a:rPr sz="2300" spc="-10" dirty="0">
                <a:solidFill>
                  <a:srgbClr val="00AFEF"/>
                </a:solidFill>
                <a:latin typeface="Times New Roman"/>
                <a:cs typeface="Times New Roman"/>
              </a:rPr>
              <a:t>caused.</a:t>
            </a:r>
            <a:endParaRPr sz="2300">
              <a:latin typeface="Times New Roman"/>
              <a:cs typeface="Times New Roman"/>
            </a:endParaRPr>
          </a:p>
          <a:p>
            <a:pPr marL="242570" indent="-236854">
              <a:lnSpc>
                <a:spcPts val="2335"/>
              </a:lnSpc>
              <a:buSzPct val="93478"/>
              <a:buFont typeface="Wingdings"/>
              <a:buChar char=""/>
              <a:tabLst>
                <a:tab pos="242570" algn="l"/>
                <a:tab pos="6802755" algn="l"/>
              </a:tabLst>
            </a:pPr>
            <a:r>
              <a:rPr sz="2300" dirty="0">
                <a:solidFill>
                  <a:srgbClr val="3366CC"/>
                </a:solidFill>
                <a:latin typeface="Times New Roman"/>
                <a:cs typeface="Times New Roman"/>
              </a:rPr>
              <a:t>(2)</a:t>
            </a:r>
            <a:r>
              <a:rPr sz="2300" spc="70" dirty="0">
                <a:solidFill>
                  <a:srgbClr val="3366CC"/>
                </a:solidFill>
                <a:latin typeface="Times New Roman"/>
                <a:cs typeface="Times New Roman"/>
              </a:rPr>
              <a:t> </a:t>
            </a:r>
            <a:r>
              <a:rPr sz="2300" dirty="0">
                <a:solidFill>
                  <a:srgbClr val="3366CC"/>
                </a:solidFill>
                <a:latin typeface="Times New Roman"/>
                <a:cs typeface="Times New Roman"/>
              </a:rPr>
              <a:t>Where</a:t>
            </a:r>
            <a:r>
              <a:rPr sz="2300" spc="75" dirty="0">
                <a:solidFill>
                  <a:srgbClr val="3366CC"/>
                </a:solidFill>
                <a:latin typeface="Times New Roman"/>
                <a:cs typeface="Times New Roman"/>
              </a:rPr>
              <a:t> </a:t>
            </a:r>
            <a:r>
              <a:rPr sz="2300" spc="-10" dirty="0">
                <a:solidFill>
                  <a:srgbClr val="3366CC"/>
                </a:solidFill>
                <a:latin typeface="Times New Roman"/>
                <a:cs typeface="Times New Roman"/>
              </a:rPr>
              <a:t>procedural</a:t>
            </a:r>
            <a:r>
              <a:rPr sz="2300" spc="75" dirty="0">
                <a:solidFill>
                  <a:srgbClr val="3366CC"/>
                </a:solidFill>
                <a:latin typeface="Times New Roman"/>
                <a:cs typeface="Times New Roman"/>
              </a:rPr>
              <a:t> </a:t>
            </a:r>
            <a:r>
              <a:rPr sz="2300" spc="70" dirty="0">
                <a:solidFill>
                  <a:srgbClr val="3366CC"/>
                </a:solidFill>
                <a:latin typeface="Times New Roman"/>
                <a:cs typeface="Times New Roman"/>
              </a:rPr>
              <a:t>and/or</a:t>
            </a:r>
            <a:r>
              <a:rPr sz="2300" spc="75" dirty="0">
                <a:solidFill>
                  <a:srgbClr val="3366CC"/>
                </a:solidFill>
                <a:latin typeface="Times New Roman"/>
                <a:cs typeface="Times New Roman"/>
              </a:rPr>
              <a:t> </a:t>
            </a:r>
            <a:r>
              <a:rPr sz="2300" spc="-25" dirty="0">
                <a:solidFill>
                  <a:srgbClr val="3366CC"/>
                </a:solidFill>
                <a:latin typeface="Times New Roman"/>
                <a:cs typeface="Times New Roman"/>
              </a:rPr>
              <a:t>substantive</a:t>
            </a:r>
            <a:r>
              <a:rPr sz="2300" spc="75" dirty="0">
                <a:solidFill>
                  <a:srgbClr val="3366CC"/>
                </a:solidFill>
                <a:latin typeface="Times New Roman"/>
                <a:cs typeface="Times New Roman"/>
              </a:rPr>
              <a:t> </a:t>
            </a:r>
            <a:r>
              <a:rPr sz="2300" spc="-20" dirty="0">
                <a:solidFill>
                  <a:srgbClr val="3366CC"/>
                </a:solidFill>
                <a:latin typeface="Times New Roman"/>
                <a:cs typeface="Times New Roman"/>
              </a:rPr>
              <a:t>provisions</a:t>
            </a:r>
            <a:r>
              <a:rPr sz="2300" spc="70" dirty="0">
                <a:solidFill>
                  <a:srgbClr val="3366CC"/>
                </a:solidFill>
                <a:latin typeface="Times New Roman"/>
                <a:cs typeface="Times New Roman"/>
              </a:rPr>
              <a:t> </a:t>
            </a:r>
            <a:r>
              <a:rPr sz="2300" spc="-25" dirty="0">
                <a:solidFill>
                  <a:srgbClr val="3366CC"/>
                </a:solidFill>
                <a:latin typeface="Times New Roman"/>
                <a:cs typeface="Times New Roman"/>
              </a:rPr>
              <a:t>of</a:t>
            </a:r>
            <a:r>
              <a:rPr sz="2300" dirty="0">
                <a:solidFill>
                  <a:srgbClr val="3366CC"/>
                </a:solidFill>
                <a:latin typeface="Times New Roman"/>
                <a:cs typeface="Times New Roman"/>
              </a:rPr>
              <a:t>	</a:t>
            </a:r>
            <a:r>
              <a:rPr sz="2300" spc="-30" dirty="0">
                <a:solidFill>
                  <a:srgbClr val="3366CC"/>
                </a:solidFill>
                <a:latin typeface="Times New Roman"/>
                <a:cs typeface="Times New Roman"/>
              </a:rPr>
              <a:t>law</a:t>
            </a:r>
            <a:r>
              <a:rPr sz="2300" spc="5" dirty="0">
                <a:solidFill>
                  <a:srgbClr val="3366CC"/>
                </a:solidFill>
                <a:latin typeface="Times New Roman"/>
                <a:cs typeface="Times New Roman"/>
              </a:rPr>
              <a:t> </a:t>
            </a:r>
            <a:r>
              <a:rPr sz="2300" dirty="0">
                <a:solidFill>
                  <a:srgbClr val="3366CC"/>
                </a:solidFill>
                <a:latin typeface="Times New Roman"/>
                <a:cs typeface="Times New Roman"/>
              </a:rPr>
              <a:t>embody</a:t>
            </a:r>
            <a:r>
              <a:rPr sz="2300" spc="5" dirty="0">
                <a:solidFill>
                  <a:srgbClr val="3366CC"/>
                </a:solidFill>
                <a:latin typeface="Times New Roman"/>
                <a:cs typeface="Times New Roman"/>
              </a:rPr>
              <a:t> </a:t>
            </a:r>
            <a:r>
              <a:rPr sz="2300" spc="-25" dirty="0">
                <a:solidFill>
                  <a:srgbClr val="3366CC"/>
                </a:solidFill>
                <a:latin typeface="Times New Roman"/>
                <a:cs typeface="Times New Roman"/>
              </a:rPr>
              <a:t>the</a:t>
            </a:r>
            <a:endParaRPr sz="2300">
              <a:latin typeface="Times New Roman"/>
              <a:cs typeface="Times New Roman"/>
            </a:endParaRPr>
          </a:p>
          <a:p>
            <a:pPr marL="184785">
              <a:lnSpc>
                <a:spcPts val="1930"/>
              </a:lnSpc>
              <a:tabLst>
                <a:tab pos="1440815" algn="l"/>
                <a:tab pos="1877695" algn="l"/>
                <a:tab pos="2816860" algn="l"/>
                <a:tab pos="3746500" algn="l"/>
                <a:tab pos="4426585" algn="l"/>
                <a:tab pos="5683885" algn="l"/>
                <a:tab pos="6209665" algn="l"/>
                <a:tab pos="6597015" algn="l"/>
                <a:tab pos="7280275" algn="l"/>
                <a:tab pos="7822565" algn="l"/>
                <a:tab pos="8435340" algn="l"/>
              </a:tabLst>
            </a:pPr>
            <a:r>
              <a:rPr sz="2300" spc="-10" dirty="0">
                <a:solidFill>
                  <a:srgbClr val="3366CC"/>
                </a:solidFill>
                <a:latin typeface="Times New Roman"/>
                <a:cs typeface="Times New Roman"/>
              </a:rPr>
              <a:t>principles</a:t>
            </a:r>
            <a:r>
              <a:rPr sz="2300" dirty="0">
                <a:solidFill>
                  <a:srgbClr val="3366CC"/>
                </a:solidFill>
                <a:latin typeface="Times New Roman"/>
                <a:cs typeface="Times New Roman"/>
              </a:rPr>
              <a:t>	</a:t>
            </a:r>
            <a:r>
              <a:rPr sz="2300" spc="-25" dirty="0">
                <a:solidFill>
                  <a:srgbClr val="3366CC"/>
                </a:solidFill>
                <a:latin typeface="Times New Roman"/>
                <a:cs typeface="Times New Roman"/>
              </a:rPr>
              <a:t>of</a:t>
            </a:r>
            <a:r>
              <a:rPr sz="2300" dirty="0">
                <a:solidFill>
                  <a:srgbClr val="3366CC"/>
                </a:solidFill>
                <a:latin typeface="Times New Roman"/>
                <a:cs typeface="Times New Roman"/>
              </a:rPr>
              <a:t>	</a:t>
            </a:r>
            <a:r>
              <a:rPr sz="2300" spc="-10" dirty="0">
                <a:solidFill>
                  <a:srgbClr val="3366CC"/>
                </a:solidFill>
                <a:latin typeface="Times New Roman"/>
                <a:cs typeface="Times New Roman"/>
              </a:rPr>
              <a:t>natural</a:t>
            </a:r>
            <a:r>
              <a:rPr sz="2300" dirty="0">
                <a:solidFill>
                  <a:srgbClr val="3366CC"/>
                </a:solidFill>
                <a:latin typeface="Times New Roman"/>
                <a:cs typeface="Times New Roman"/>
              </a:rPr>
              <a:t>	</a:t>
            </a:r>
            <a:r>
              <a:rPr sz="2300" spc="-10" dirty="0">
                <a:solidFill>
                  <a:srgbClr val="3366CC"/>
                </a:solidFill>
                <a:latin typeface="Times New Roman"/>
                <a:cs typeface="Times New Roman"/>
              </a:rPr>
              <a:t>justice,</a:t>
            </a:r>
            <a:r>
              <a:rPr sz="2300" dirty="0">
                <a:solidFill>
                  <a:srgbClr val="3366CC"/>
                </a:solidFill>
                <a:latin typeface="Times New Roman"/>
                <a:cs typeface="Times New Roman"/>
              </a:rPr>
              <a:t>	</a:t>
            </a:r>
            <a:r>
              <a:rPr sz="2300" spc="-10" dirty="0">
                <a:solidFill>
                  <a:srgbClr val="3366CC"/>
                </a:solidFill>
                <a:latin typeface="Times New Roman"/>
                <a:cs typeface="Times New Roman"/>
              </a:rPr>
              <a:t>their</a:t>
            </a:r>
            <a:r>
              <a:rPr sz="2300" dirty="0">
                <a:solidFill>
                  <a:srgbClr val="3366CC"/>
                </a:solidFill>
                <a:latin typeface="Times New Roman"/>
                <a:cs typeface="Times New Roman"/>
              </a:rPr>
              <a:t>	</a:t>
            </a:r>
            <a:r>
              <a:rPr sz="2300" spc="-10" dirty="0">
                <a:solidFill>
                  <a:srgbClr val="3366CC"/>
                </a:solidFill>
                <a:latin typeface="Times New Roman"/>
                <a:cs typeface="Times New Roman"/>
              </a:rPr>
              <a:t>infraction</a:t>
            </a:r>
            <a:r>
              <a:rPr sz="2300" dirty="0">
                <a:solidFill>
                  <a:srgbClr val="3366CC"/>
                </a:solidFill>
                <a:latin typeface="Times New Roman"/>
                <a:cs typeface="Times New Roman"/>
              </a:rPr>
              <a:t>	</a:t>
            </a:r>
            <a:r>
              <a:rPr sz="2300" spc="-25" dirty="0">
                <a:solidFill>
                  <a:srgbClr val="3366CC"/>
                </a:solidFill>
                <a:latin typeface="Times New Roman"/>
                <a:cs typeface="Times New Roman"/>
              </a:rPr>
              <a:t>per</a:t>
            </a:r>
            <a:r>
              <a:rPr sz="2300" dirty="0">
                <a:solidFill>
                  <a:srgbClr val="3366CC"/>
                </a:solidFill>
                <a:latin typeface="Times New Roman"/>
                <a:cs typeface="Times New Roman"/>
              </a:rPr>
              <a:t>	</a:t>
            </a:r>
            <a:r>
              <a:rPr sz="2300" spc="-25" dirty="0">
                <a:solidFill>
                  <a:srgbClr val="3366CC"/>
                </a:solidFill>
                <a:latin typeface="Times New Roman"/>
                <a:cs typeface="Times New Roman"/>
              </a:rPr>
              <a:t>se</a:t>
            </a:r>
            <a:r>
              <a:rPr sz="2300" dirty="0">
                <a:solidFill>
                  <a:srgbClr val="3366CC"/>
                </a:solidFill>
                <a:latin typeface="Times New Roman"/>
                <a:cs typeface="Times New Roman"/>
              </a:rPr>
              <a:t>	</a:t>
            </a:r>
            <a:r>
              <a:rPr sz="2300" spc="-20" dirty="0">
                <a:solidFill>
                  <a:srgbClr val="3366CC"/>
                </a:solidFill>
                <a:latin typeface="Times New Roman"/>
                <a:cs typeface="Times New Roman"/>
              </a:rPr>
              <a:t>does</a:t>
            </a:r>
            <a:r>
              <a:rPr sz="2300" dirty="0">
                <a:solidFill>
                  <a:srgbClr val="3366CC"/>
                </a:solidFill>
                <a:latin typeface="Times New Roman"/>
                <a:cs typeface="Times New Roman"/>
              </a:rPr>
              <a:t>	</a:t>
            </a:r>
            <a:r>
              <a:rPr sz="2300" spc="-25" dirty="0">
                <a:solidFill>
                  <a:srgbClr val="3366CC"/>
                </a:solidFill>
                <a:latin typeface="Times New Roman"/>
                <a:cs typeface="Times New Roman"/>
              </a:rPr>
              <a:t>not</a:t>
            </a:r>
            <a:r>
              <a:rPr sz="2300" dirty="0">
                <a:solidFill>
                  <a:srgbClr val="3366CC"/>
                </a:solidFill>
                <a:latin typeface="Times New Roman"/>
                <a:cs typeface="Times New Roman"/>
              </a:rPr>
              <a:t>	</a:t>
            </a:r>
            <a:r>
              <a:rPr sz="2300" spc="-20" dirty="0">
                <a:solidFill>
                  <a:srgbClr val="3366CC"/>
                </a:solidFill>
                <a:latin typeface="Times New Roman"/>
                <a:cs typeface="Times New Roman"/>
              </a:rPr>
              <a:t>lead</a:t>
            </a:r>
            <a:r>
              <a:rPr sz="2300" dirty="0">
                <a:solidFill>
                  <a:srgbClr val="3366CC"/>
                </a:solidFill>
                <a:latin typeface="Times New Roman"/>
                <a:cs typeface="Times New Roman"/>
              </a:rPr>
              <a:t>	</a:t>
            </a:r>
            <a:r>
              <a:rPr sz="2300" spc="-25" dirty="0">
                <a:solidFill>
                  <a:srgbClr val="3366CC"/>
                </a:solidFill>
                <a:latin typeface="Times New Roman"/>
                <a:cs typeface="Times New Roman"/>
              </a:rPr>
              <a:t>to</a:t>
            </a:r>
            <a:endParaRPr sz="2300">
              <a:latin typeface="Times New Roman"/>
              <a:cs typeface="Times New Roman"/>
            </a:endParaRPr>
          </a:p>
          <a:p>
            <a:pPr marL="184785">
              <a:lnSpc>
                <a:spcPts val="1930"/>
              </a:lnSpc>
              <a:tabLst>
                <a:tab pos="1704339" algn="l"/>
              </a:tabLst>
            </a:pPr>
            <a:r>
              <a:rPr sz="2300" spc="-60" dirty="0">
                <a:solidFill>
                  <a:srgbClr val="3366CC"/>
                </a:solidFill>
                <a:latin typeface="Times New Roman"/>
                <a:cs typeface="Times New Roman"/>
              </a:rPr>
              <a:t>invalidity</a:t>
            </a:r>
            <a:r>
              <a:rPr sz="2300" spc="40" dirty="0">
                <a:solidFill>
                  <a:srgbClr val="3366CC"/>
                </a:solidFill>
                <a:latin typeface="Times New Roman"/>
                <a:cs typeface="Times New Roman"/>
              </a:rPr>
              <a:t> </a:t>
            </a:r>
            <a:r>
              <a:rPr sz="2300" spc="-25" dirty="0">
                <a:solidFill>
                  <a:srgbClr val="3366CC"/>
                </a:solidFill>
                <a:latin typeface="Times New Roman"/>
                <a:cs typeface="Times New Roman"/>
              </a:rPr>
              <a:t>of</a:t>
            </a:r>
            <a:r>
              <a:rPr sz="2300" dirty="0">
                <a:solidFill>
                  <a:srgbClr val="3366CC"/>
                </a:solidFill>
                <a:latin typeface="Times New Roman"/>
                <a:cs typeface="Times New Roman"/>
              </a:rPr>
              <a:t>	the</a:t>
            </a:r>
            <a:r>
              <a:rPr sz="2300" spc="135" dirty="0">
                <a:solidFill>
                  <a:srgbClr val="3366CC"/>
                </a:solidFill>
                <a:latin typeface="Times New Roman"/>
                <a:cs typeface="Times New Roman"/>
              </a:rPr>
              <a:t> </a:t>
            </a:r>
            <a:r>
              <a:rPr sz="2300" dirty="0">
                <a:solidFill>
                  <a:srgbClr val="3366CC"/>
                </a:solidFill>
                <a:latin typeface="Times New Roman"/>
                <a:cs typeface="Times New Roman"/>
              </a:rPr>
              <a:t>orders</a:t>
            </a:r>
            <a:r>
              <a:rPr sz="2300" spc="145" dirty="0">
                <a:solidFill>
                  <a:srgbClr val="3366CC"/>
                </a:solidFill>
                <a:latin typeface="Times New Roman"/>
                <a:cs typeface="Times New Roman"/>
              </a:rPr>
              <a:t> </a:t>
            </a:r>
            <a:r>
              <a:rPr sz="2300" spc="-10" dirty="0">
                <a:solidFill>
                  <a:srgbClr val="3366CC"/>
                </a:solidFill>
                <a:latin typeface="Times New Roman"/>
                <a:cs typeface="Times New Roman"/>
              </a:rPr>
              <a:t>passed.</a:t>
            </a:r>
            <a:r>
              <a:rPr sz="2300" spc="140" dirty="0">
                <a:solidFill>
                  <a:srgbClr val="3366CC"/>
                </a:solidFill>
                <a:latin typeface="Times New Roman"/>
                <a:cs typeface="Times New Roman"/>
              </a:rPr>
              <a:t> </a:t>
            </a:r>
            <a:r>
              <a:rPr sz="2300" dirty="0">
                <a:solidFill>
                  <a:srgbClr val="3366CC"/>
                </a:solidFill>
                <a:latin typeface="Times New Roman"/>
                <a:cs typeface="Times New Roman"/>
              </a:rPr>
              <a:t>Here</a:t>
            </a:r>
            <a:r>
              <a:rPr sz="2300" spc="130" dirty="0">
                <a:solidFill>
                  <a:srgbClr val="3366CC"/>
                </a:solidFill>
                <a:latin typeface="Times New Roman"/>
                <a:cs typeface="Times New Roman"/>
              </a:rPr>
              <a:t> </a:t>
            </a:r>
            <a:r>
              <a:rPr sz="2300" spc="-30" dirty="0">
                <a:solidFill>
                  <a:srgbClr val="3366CC"/>
                </a:solidFill>
                <a:latin typeface="Times New Roman"/>
                <a:cs typeface="Times New Roman"/>
              </a:rPr>
              <a:t>again,</a:t>
            </a:r>
            <a:r>
              <a:rPr sz="2300" spc="145" dirty="0">
                <a:solidFill>
                  <a:srgbClr val="3366CC"/>
                </a:solidFill>
                <a:latin typeface="Times New Roman"/>
                <a:cs typeface="Times New Roman"/>
              </a:rPr>
              <a:t> </a:t>
            </a:r>
            <a:r>
              <a:rPr sz="2300" spc="-25" dirty="0">
                <a:solidFill>
                  <a:srgbClr val="C55A11"/>
                </a:solidFill>
                <a:latin typeface="Times New Roman"/>
                <a:cs typeface="Times New Roman"/>
              </a:rPr>
              <a:t>prejudice</a:t>
            </a:r>
            <a:r>
              <a:rPr sz="2300" spc="140" dirty="0">
                <a:solidFill>
                  <a:srgbClr val="C55A11"/>
                </a:solidFill>
                <a:latin typeface="Times New Roman"/>
                <a:cs typeface="Times New Roman"/>
              </a:rPr>
              <a:t> </a:t>
            </a:r>
            <a:r>
              <a:rPr sz="2300" dirty="0">
                <a:solidFill>
                  <a:srgbClr val="C55A11"/>
                </a:solidFill>
                <a:latin typeface="Times New Roman"/>
                <a:cs typeface="Times New Roman"/>
              </a:rPr>
              <a:t>must</a:t>
            </a:r>
            <a:r>
              <a:rPr sz="2300" spc="140" dirty="0">
                <a:solidFill>
                  <a:srgbClr val="C55A11"/>
                </a:solidFill>
                <a:latin typeface="Times New Roman"/>
                <a:cs typeface="Times New Roman"/>
              </a:rPr>
              <a:t> </a:t>
            </a:r>
            <a:r>
              <a:rPr sz="2300" dirty="0">
                <a:solidFill>
                  <a:srgbClr val="C55A11"/>
                </a:solidFill>
                <a:latin typeface="Times New Roman"/>
                <a:cs typeface="Times New Roman"/>
              </a:rPr>
              <a:t>be</a:t>
            </a:r>
            <a:r>
              <a:rPr sz="2300" spc="140" dirty="0">
                <a:solidFill>
                  <a:srgbClr val="C55A11"/>
                </a:solidFill>
                <a:latin typeface="Times New Roman"/>
                <a:cs typeface="Times New Roman"/>
              </a:rPr>
              <a:t> </a:t>
            </a:r>
            <a:r>
              <a:rPr sz="2300" spc="-10" dirty="0">
                <a:solidFill>
                  <a:srgbClr val="C55A11"/>
                </a:solidFill>
                <a:latin typeface="Times New Roman"/>
                <a:cs typeface="Times New Roman"/>
              </a:rPr>
              <a:t>caused</a:t>
            </a:r>
            <a:r>
              <a:rPr sz="2300" spc="145" dirty="0">
                <a:solidFill>
                  <a:srgbClr val="C55A11"/>
                </a:solidFill>
                <a:latin typeface="Times New Roman"/>
                <a:cs typeface="Times New Roman"/>
              </a:rPr>
              <a:t> </a:t>
            </a:r>
            <a:r>
              <a:rPr sz="2300" spc="-25" dirty="0">
                <a:solidFill>
                  <a:srgbClr val="C55A11"/>
                </a:solidFill>
                <a:latin typeface="Times New Roman"/>
                <a:cs typeface="Times New Roman"/>
              </a:rPr>
              <a:t>to</a:t>
            </a:r>
            <a:endParaRPr sz="2300">
              <a:latin typeface="Times New Roman"/>
              <a:cs typeface="Times New Roman"/>
            </a:endParaRPr>
          </a:p>
          <a:p>
            <a:pPr marL="184785" marR="6350">
              <a:lnSpc>
                <a:spcPct val="70000"/>
              </a:lnSpc>
              <a:spcBef>
                <a:spcPts val="415"/>
              </a:spcBef>
              <a:tabLst>
                <a:tab pos="4144645" algn="l"/>
                <a:tab pos="7239000" algn="l"/>
              </a:tabLst>
            </a:pPr>
            <a:r>
              <a:rPr sz="2300" dirty="0">
                <a:solidFill>
                  <a:srgbClr val="C55A11"/>
                </a:solidFill>
                <a:latin typeface="Times New Roman"/>
                <a:cs typeface="Times New Roman"/>
              </a:rPr>
              <a:t>the</a:t>
            </a:r>
            <a:r>
              <a:rPr sz="2300" spc="75" dirty="0">
                <a:solidFill>
                  <a:srgbClr val="C55A11"/>
                </a:solidFill>
                <a:latin typeface="Times New Roman"/>
                <a:cs typeface="Times New Roman"/>
              </a:rPr>
              <a:t> </a:t>
            </a:r>
            <a:r>
              <a:rPr sz="2300" spc="-35" dirty="0">
                <a:solidFill>
                  <a:srgbClr val="C55A11"/>
                </a:solidFill>
                <a:latin typeface="Times New Roman"/>
                <a:cs typeface="Times New Roman"/>
              </a:rPr>
              <a:t>litigant</a:t>
            </a:r>
            <a:r>
              <a:rPr sz="2300" spc="-35" dirty="0">
                <a:solidFill>
                  <a:srgbClr val="3366CC"/>
                </a:solidFill>
                <a:latin typeface="Times New Roman"/>
                <a:cs typeface="Times New Roman"/>
              </a:rPr>
              <a:t>,</a:t>
            </a:r>
            <a:r>
              <a:rPr sz="2300" spc="75" dirty="0">
                <a:solidFill>
                  <a:srgbClr val="3366CC"/>
                </a:solidFill>
                <a:latin typeface="Times New Roman"/>
                <a:cs typeface="Times New Roman"/>
              </a:rPr>
              <a:t> </a:t>
            </a:r>
            <a:r>
              <a:rPr sz="2300" spc="-10" dirty="0">
                <a:solidFill>
                  <a:srgbClr val="3366CC"/>
                </a:solidFill>
                <a:latin typeface="Times New Roman"/>
                <a:cs typeface="Times New Roman"/>
              </a:rPr>
              <a:t>except</a:t>
            </a:r>
            <a:r>
              <a:rPr sz="2300" spc="80" dirty="0">
                <a:solidFill>
                  <a:srgbClr val="3366CC"/>
                </a:solidFill>
                <a:latin typeface="Times New Roman"/>
                <a:cs typeface="Times New Roman"/>
              </a:rPr>
              <a:t> </a:t>
            </a:r>
            <a:r>
              <a:rPr sz="2300" dirty="0">
                <a:solidFill>
                  <a:srgbClr val="3366CC"/>
                </a:solidFill>
                <a:latin typeface="Times New Roman"/>
                <a:cs typeface="Times New Roman"/>
              </a:rPr>
              <a:t>in</a:t>
            </a:r>
            <a:r>
              <a:rPr sz="2300" spc="75" dirty="0">
                <a:solidFill>
                  <a:srgbClr val="3366CC"/>
                </a:solidFill>
                <a:latin typeface="Times New Roman"/>
                <a:cs typeface="Times New Roman"/>
              </a:rPr>
              <a:t> </a:t>
            </a:r>
            <a:r>
              <a:rPr sz="2300" dirty="0">
                <a:solidFill>
                  <a:srgbClr val="3366CC"/>
                </a:solidFill>
                <a:latin typeface="Times New Roman"/>
                <a:cs typeface="Times New Roman"/>
              </a:rPr>
              <a:t>the</a:t>
            </a:r>
            <a:r>
              <a:rPr sz="2300" spc="100" dirty="0">
                <a:solidFill>
                  <a:srgbClr val="3366CC"/>
                </a:solidFill>
                <a:latin typeface="Times New Roman"/>
                <a:cs typeface="Times New Roman"/>
              </a:rPr>
              <a:t> </a:t>
            </a:r>
            <a:r>
              <a:rPr sz="2300" spc="-20" dirty="0">
                <a:solidFill>
                  <a:srgbClr val="3366CC"/>
                </a:solidFill>
                <a:latin typeface="Times New Roman"/>
                <a:cs typeface="Times New Roman"/>
              </a:rPr>
              <a:t>case</a:t>
            </a:r>
            <a:r>
              <a:rPr sz="2300" spc="70" dirty="0">
                <a:solidFill>
                  <a:srgbClr val="3366CC"/>
                </a:solidFill>
                <a:latin typeface="Times New Roman"/>
                <a:cs typeface="Times New Roman"/>
              </a:rPr>
              <a:t> </a:t>
            </a:r>
            <a:r>
              <a:rPr sz="2300" spc="-25" dirty="0">
                <a:solidFill>
                  <a:srgbClr val="3366CC"/>
                </a:solidFill>
                <a:latin typeface="Times New Roman"/>
                <a:cs typeface="Times New Roman"/>
              </a:rPr>
              <a:t>of</a:t>
            </a:r>
            <a:r>
              <a:rPr sz="2300" dirty="0">
                <a:solidFill>
                  <a:srgbClr val="3366CC"/>
                </a:solidFill>
                <a:latin typeface="Times New Roman"/>
                <a:cs typeface="Times New Roman"/>
              </a:rPr>
              <a:t>	a</a:t>
            </a:r>
            <a:r>
              <a:rPr sz="2300" spc="25" dirty="0">
                <a:solidFill>
                  <a:srgbClr val="3366CC"/>
                </a:solidFill>
                <a:latin typeface="Times New Roman"/>
                <a:cs typeface="Times New Roman"/>
              </a:rPr>
              <a:t> </a:t>
            </a:r>
            <a:r>
              <a:rPr sz="2300" dirty="0">
                <a:solidFill>
                  <a:srgbClr val="3366CC"/>
                </a:solidFill>
                <a:latin typeface="Times New Roman"/>
                <a:cs typeface="Times New Roman"/>
              </a:rPr>
              <a:t>mandatory</a:t>
            </a:r>
            <a:r>
              <a:rPr sz="2300" spc="35" dirty="0">
                <a:solidFill>
                  <a:srgbClr val="3366CC"/>
                </a:solidFill>
                <a:latin typeface="Times New Roman"/>
                <a:cs typeface="Times New Roman"/>
              </a:rPr>
              <a:t> </a:t>
            </a:r>
            <a:r>
              <a:rPr sz="2300" spc="-20" dirty="0">
                <a:solidFill>
                  <a:srgbClr val="3366CC"/>
                </a:solidFill>
                <a:latin typeface="Times New Roman"/>
                <a:cs typeface="Times New Roman"/>
              </a:rPr>
              <a:t>provision</a:t>
            </a:r>
            <a:r>
              <a:rPr sz="2300" spc="25" dirty="0">
                <a:solidFill>
                  <a:srgbClr val="3366CC"/>
                </a:solidFill>
                <a:latin typeface="Times New Roman"/>
                <a:cs typeface="Times New Roman"/>
              </a:rPr>
              <a:t> </a:t>
            </a:r>
            <a:r>
              <a:rPr sz="2300" spc="-25" dirty="0">
                <a:solidFill>
                  <a:srgbClr val="3366CC"/>
                </a:solidFill>
                <a:latin typeface="Times New Roman"/>
                <a:cs typeface="Times New Roman"/>
              </a:rPr>
              <a:t>of</a:t>
            </a:r>
            <a:r>
              <a:rPr sz="2300" dirty="0">
                <a:solidFill>
                  <a:srgbClr val="3366CC"/>
                </a:solidFill>
                <a:latin typeface="Times New Roman"/>
                <a:cs typeface="Times New Roman"/>
              </a:rPr>
              <a:t>	</a:t>
            </a:r>
            <a:r>
              <a:rPr sz="2300" spc="-40" dirty="0">
                <a:solidFill>
                  <a:srgbClr val="3366CC"/>
                </a:solidFill>
                <a:latin typeface="Times New Roman"/>
                <a:cs typeface="Times New Roman"/>
              </a:rPr>
              <a:t>law</a:t>
            </a:r>
            <a:r>
              <a:rPr sz="2300" spc="-30" dirty="0">
                <a:solidFill>
                  <a:srgbClr val="3366CC"/>
                </a:solidFill>
                <a:latin typeface="Times New Roman"/>
                <a:cs typeface="Times New Roman"/>
              </a:rPr>
              <a:t> </a:t>
            </a:r>
            <a:r>
              <a:rPr sz="2300" spc="-20" dirty="0">
                <a:solidFill>
                  <a:srgbClr val="3366CC"/>
                </a:solidFill>
                <a:latin typeface="Times New Roman"/>
                <a:cs typeface="Times New Roman"/>
              </a:rPr>
              <a:t>which</a:t>
            </a:r>
            <a:r>
              <a:rPr sz="2300" spc="-30" dirty="0">
                <a:solidFill>
                  <a:srgbClr val="3366CC"/>
                </a:solidFill>
                <a:latin typeface="Times New Roman"/>
                <a:cs typeface="Times New Roman"/>
              </a:rPr>
              <a:t> </a:t>
            </a:r>
            <a:r>
              <a:rPr sz="2300" spc="-75" dirty="0">
                <a:solidFill>
                  <a:srgbClr val="3366CC"/>
                </a:solidFill>
                <a:latin typeface="Times New Roman"/>
                <a:cs typeface="Times New Roman"/>
              </a:rPr>
              <a:t>is </a:t>
            </a:r>
            <a:r>
              <a:rPr sz="2300" spc="-50" dirty="0">
                <a:solidFill>
                  <a:srgbClr val="3366CC"/>
                </a:solidFill>
                <a:latin typeface="Times New Roman"/>
                <a:cs typeface="Times New Roman"/>
              </a:rPr>
              <a:t>conceived</a:t>
            </a:r>
            <a:r>
              <a:rPr sz="2300" spc="-35" dirty="0">
                <a:solidFill>
                  <a:srgbClr val="3366CC"/>
                </a:solidFill>
                <a:latin typeface="Times New Roman"/>
                <a:cs typeface="Times New Roman"/>
              </a:rPr>
              <a:t> </a:t>
            </a:r>
            <a:r>
              <a:rPr sz="2300" dirty="0">
                <a:solidFill>
                  <a:srgbClr val="3366CC"/>
                </a:solidFill>
                <a:latin typeface="Times New Roman"/>
                <a:cs typeface="Times New Roman"/>
              </a:rPr>
              <a:t>not</a:t>
            </a:r>
            <a:r>
              <a:rPr sz="2300" spc="-50" dirty="0">
                <a:solidFill>
                  <a:srgbClr val="3366CC"/>
                </a:solidFill>
                <a:latin typeface="Times New Roman"/>
                <a:cs typeface="Times New Roman"/>
              </a:rPr>
              <a:t> </a:t>
            </a:r>
            <a:r>
              <a:rPr sz="2300" spc="-60" dirty="0">
                <a:solidFill>
                  <a:srgbClr val="3366CC"/>
                </a:solidFill>
                <a:latin typeface="Times New Roman"/>
                <a:cs typeface="Times New Roman"/>
              </a:rPr>
              <a:t>only</a:t>
            </a:r>
            <a:r>
              <a:rPr sz="2300" spc="-65" dirty="0">
                <a:solidFill>
                  <a:srgbClr val="3366CC"/>
                </a:solidFill>
                <a:latin typeface="Times New Roman"/>
                <a:cs typeface="Times New Roman"/>
              </a:rPr>
              <a:t> </a:t>
            </a:r>
            <a:r>
              <a:rPr sz="2300" dirty="0">
                <a:solidFill>
                  <a:srgbClr val="3366CC"/>
                </a:solidFill>
                <a:latin typeface="Times New Roman"/>
                <a:cs typeface="Times New Roman"/>
              </a:rPr>
              <a:t>in</a:t>
            </a:r>
            <a:r>
              <a:rPr sz="2300" spc="-45" dirty="0">
                <a:solidFill>
                  <a:srgbClr val="3366CC"/>
                </a:solidFill>
                <a:latin typeface="Times New Roman"/>
                <a:cs typeface="Times New Roman"/>
              </a:rPr>
              <a:t> </a:t>
            </a:r>
            <a:r>
              <a:rPr sz="2300" spc="-65" dirty="0">
                <a:solidFill>
                  <a:srgbClr val="3366CC"/>
                </a:solidFill>
                <a:latin typeface="Times New Roman"/>
                <a:cs typeface="Times New Roman"/>
              </a:rPr>
              <a:t>individual</a:t>
            </a:r>
            <a:r>
              <a:rPr sz="2300" spc="-75" dirty="0">
                <a:solidFill>
                  <a:srgbClr val="3366CC"/>
                </a:solidFill>
                <a:latin typeface="Times New Roman"/>
                <a:cs typeface="Times New Roman"/>
              </a:rPr>
              <a:t> </a:t>
            </a:r>
            <a:r>
              <a:rPr sz="2300" spc="-25" dirty="0">
                <a:solidFill>
                  <a:srgbClr val="3366CC"/>
                </a:solidFill>
                <a:latin typeface="Times New Roman"/>
                <a:cs typeface="Times New Roman"/>
              </a:rPr>
              <a:t>interest,</a:t>
            </a:r>
            <a:r>
              <a:rPr sz="2300" spc="-50" dirty="0">
                <a:solidFill>
                  <a:srgbClr val="3366CC"/>
                </a:solidFill>
                <a:latin typeface="Times New Roman"/>
                <a:cs typeface="Times New Roman"/>
              </a:rPr>
              <a:t> </a:t>
            </a:r>
            <a:r>
              <a:rPr sz="2300" dirty="0">
                <a:solidFill>
                  <a:srgbClr val="3366CC"/>
                </a:solidFill>
                <a:latin typeface="Times New Roman"/>
                <a:cs typeface="Times New Roman"/>
              </a:rPr>
              <a:t>but</a:t>
            </a:r>
            <a:r>
              <a:rPr sz="2300" spc="-45" dirty="0">
                <a:solidFill>
                  <a:srgbClr val="3366CC"/>
                </a:solidFill>
                <a:latin typeface="Times New Roman"/>
                <a:cs typeface="Times New Roman"/>
              </a:rPr>
              <a:t> </a:t>
            </a:r>
            <a:r>
              <a:rPr sz="2300" spc="-55" dirty="0">
                <a:solidFill>
                  <a:srgbClr val="3366CC"/>
                </a:solidFill>
                <a:latin typeface="Times New Roman"/>
                <a:cs typeface="Times New Roman"/>
              </a:rPr>
              <a:t>also </a:t>
            </a:r>
            <a:r>
              <a:rPr sz="2300" dirty="0">
                <a:solidFill>
                  <a:srgbClr val="3366CC"/>
                </a:solidFill>
                <a:latin typeface="Times New Roman"/>
                <a:cs typeface="Times New Roman"/>
              </a:rPr>
              <a:t>in</a:t>
            </a:r>
            <a:r>
              <a:rPr sz="2300" spc="-45" dirty="0">
                <a:solidFill>
                  <a:srgbClr val="3366CC"/>
                </a:solidFill>
                <a:latin typeface="Times New Roman"/>
                <a:cs typeface="Times New Roman"/>
              </a:rPr>
              <a:t> </a:t>
            </a:r>
            <a:r>
              <a:rPr sz="2300" spc="-35" dirty="0">
                <a:solidFill>
                  <a:srgbClr val="3366CC"/>
                </a:solidFill>
                <a:latin typeface="Times New Roman"/>
                <a:cs typeface="Times New Roman"/>
              </a:rPr>
              <a:t>public</a:t>
            </a:r>
            <a:r>
              <a:rPr sz="2300" spc="-65" dirty="0">
                <a:solidFill>
                  <a:srgbClr val="3366CC"/>
                </a:solidFill>
                <a:latin typeface="Times New Roman"/>
                <a:cs typeface="Times New Roman"/>
              </a:rPr>
              <a:t> </a:t>
            </a:r>
            <a:r>
              <a:rPr sz="2300" spc="-10" dirty="0">
                <a:solidFill>
                  <a:srgbClr val="3366CC"/>
                </a:solidFill>
                <a:latin typeface="Times New Roman"/>
                <a:cs typeface="Times New Roman"/>
              </a:rPr>
              <a:t>interest.</a:t>
            </a:r>
            <a:endParaRPr sz="2300">
              <a:latin typeface="Times New Roman"/>
              <a:cs typeface="Times New Roman"/>
            </a:endParaRPr>
          </a:p>
          <a:p>
            <a:pPr marL="242570" indent="-236854">
              <a:lnSpc>
                <a:spcPts val="2325"/>
              </a:lnSpc>
              <a:buSzPct val="93478"/>
              <a:buFont typeface="Wingdings"/>
              <a:buChar char=""/>
              <a:tabLst>
                <a:tab pos="242570" algn="l"/>
                <a:tab pos="7051675" algn="l"/>
              </a:tabLst>
            </a:pPr>
            <a:r>
              <a:rPr sz="2300" dirty="0">
                <a:solidFill>
                  <a:srgbClr val="538235"/>
                </a:solidFill>
                <a:latin typeface="Times New Roman"/>
                <a:cs typeface="Times New Roman"/>
              </a:rPr>
              <a:t>(3)</a:t>
            </a:r>
            <a:r>
              <a:rPr sz="2300" spc="160" dirty="0">
                <a:solidFill>
                  <a:srgbClr val="538235"/>
                </a:solidFill>
                <a:latin typeface="Times New Roman"/>
                <a:cs typeface="Times New Roman"/>
              </a:rPr>
              <a:t> </a:t>
            </a:r>
            <a:r>
              <a:rPr sz="2300" spc="65" dirty="0">
                <a:solidFill>
                  <a:srgbClr val="538235"/>
                </a:solidFill>
                <a:latin typeface="Times New Roman"/>
                <a:cs typeface="Times New Roman"/>
              </a:rPr>
              <a:t>No</a:t>
            </a:r>
            <a:r>
              <a:rPr sz="2300" spc="165" dirty="0">
                <a:solidFill>
                  <a:srgbClr val="538235"/>
                </a:solidFill>
                <a:latin typeface="Times New Roman"/>
                <a:cs typeface="Times New Roman"/>
              </a:rPr>
              <a:t> </a:t>
            </a:r>
            <a:r>
              <a:rPr sz="2300" spc="-25" dirty="0">
                <a:solidFill>
                  <a:srgbClr val="538235"/>
                </a:solidFill>
                <a:latin typeface="Times New Roman"/>
                <a:cs typeface="Times New Roman"/>
              </a:rPr>
              <a:t>prejudice</a:t>
            </a:r>
            <a:r>
              <a:rPr sz="2300" spc="155" dirty="0">
                <a:solidFill>
                  <a:srgbClr val="538235"/>
                </a:solidFill>
                <a:latin typeface="Times New Roman"/>
                <a:cs typeface="Times New Roman"/>
              </a:rPr>
              <a:t> </a:t>
            </a:r>
            <a:r>
              <a:rPr sz="2300" dirty="0">
                <a:solidFill>
                  <a:srgbClr val="538235"/>
                </a:solidFill>
                <a:latin typeface="Times New Roman"/>
                <a:cs typeface="Times New Roman"/>
              </a:rPr>
              <a:t>is</a:t>
            </a:r>
            <a:r>
              <a:rPr sz="2300" spc="155" dirty="0">
                <a:solidFill>
                  <a:srgbClr val="538235"/>
                </a:solidFill>
                <a:latin typeface="Times New Roman"/>
                <a:cs typeface="Times New Roman"/>
              </a:rPr>
              <a:t> </a:t>
            </a:r>
            <a:r>
              <a:rPr sz="2300" spc="-10" dirty="0">
                <a:solidFill>
                  <a:srgbClr val="538235"/>
                </a:solidFill>
                <a:latin typeface="Times New Roman"/>
                <a:cs typeface="Times New Roman"/>
              </a:rPr>
              <a:t>caused</a:t>
            </a:r>
            <a:r>
              <a:rPr sz="2300" spc="160" dirty="0">
                <a:solidFill>
                  <a:srgbClr val="538235"/>
                </a:solidFill>
                <a:latin typeface="Times New Roman"/>
                <a:cs typeface="Times New Roman"/>
              </a:rPr>
              <a:t> </a:t>
            </a:r>
            <a:r>
              <a:rPr sz="2300" dirty="0">
                <a:solidFill>
                  <a:srgbClr val="538235"/>
                </a:solidFill>
                <a:latin typeface="Times New Roman"/>
                <a:cs typeface="Times New Roman"/>
              </a:rPr>
              <a:t>to</a:t>
            </a:r>
            <a:r>
              <a:rPr sz="2300" spc="165" dirty="0">
                <a:solidFill>
                  <a:srgbClr val="538235"/>
                </a:solidFill>
                <a:latin typeface="Times New Roman"/>
                <a:cs typeface="Times New Roman"/>
              </a:rPr>
              <a:t> </a:t>
            </a:r>
            <a:r>
              <a:rPr sz="2300" dirty="0">
                <a:solidFill>
                  <a:srgbClr val="538235"/>
                </a:solidFill>
                <a:latin typeface="Times New Roman"/>
                <a:cs typeface="Times New Roman"/>
              </a:rPr>
              <a:t>the</a:t>
            </a:r>
            <a:r>
              <a:rPr sz="2300" spc="155" dirty="0">
                <a:solidFill>
                  <a:srgbClr val="538235"/>
                </a:solidFill>
                <a:latin typeface="Times New Roman"/>
                <a:cs typeface="Times New Roman"/>
              </a:rPr>
              <a:t> </a:t>
            </a:r>
            <a:r>
              <a:rPr sz="2300" dirty="0">
                <a:solidFill>
                  <a:srgbClr val="538235"/>
                </a:solidFill>
                <a:latin typeface="Times New Roman"/>
                <a:cs typeface="Times New Roman"/>
              </a:rPr>
              <a:t>person</a:t>
            </a:r>
            <a:r>
              <a:rPr sz="2300" spc="165" dirty="0">
                <a:solidFill>
                  <a:srgbClr val="538235"/>
                </a:solidFill>
                <a:latin typeface="Times New Roman"/>
                <a:cs typeface="Times New Roman"/>
              </a:rPr>
              <a:t> </a:t>
            </a:r>
            <a:r>
              <a:rPr sz="2300" spc="-30" dirty="0">
                <a:solidFill>
                  <a:srgbClr val="538235"/>
                </a:solidFill>
                <a:latin typeface="Times New Roman"/>
                <a:cs typeface="Times New Roman"/>
              </a:rPr>
              <a:t>complaining</a:t>
            </a:r>
            <a:r>
              <a:rPr sz="2300" spc="160" dirty="0">
                <a:solidFill>
                  <a:srgbClr val="538235"/>
                </a:solidFill>
                <a:latin typeface="Times New Roman"/>
                <a:cs typeface="Times New Roman"/>
              </a:rPr>
              <a:t> </a:t>
            </a:r>
            <a:r>
              <a:rPr sz="2300" spc="-25" dirty="0">
                <a:solidFill>
                  <a:srgbClr val="538235"/>
                </a:solidFill>
                <a:latin typeface="Times New Roman"/>
                <a:cs typeface="Times New Roman"/>
              </a:rPr>
              <a:t>of</a:t>
            </a:r>
            <a:r>
              <a:rPr sz="2300" dirty="0">
                <a:solidFill>
                  <a:srgbClr val="538235"/>
                </a:solidFill>
                <a:latin typeface="Times New Roman"/>
                <a:cs typeface="Times New Roman"/>
              </a:rPr>
              <a:t>	the</a:t>
            </a:r>
            <a:r>
              <a:rPr sz="2300" spc="170" dirty="0">
                <a:solidFill>
                  <a:srgbClr val="538235"/>
                </a:solidFill>
                <a:latin typeface="Times New Roman"/>
                <a:cs typeface="Times New Roman"/>
              </a:rPr>
              <a:t> </a:t>
            </a:r>
            <a:r>
              <a:rPr sz="2300" dirty="0">
                <a:solidFill>
                  <a:srgbClr val="538235"/>
                </a:solidFill>
                <a:latin typeface="Times New Roman"/>
                <a:cs typeface="Times New Roman"/>
              </a:rPr>
              <a:t>breach</a:t>
            </a:r>
            <a:r>
              <a:rPr sz="2300" spc="170" dirty="0">
                <a:solidFill>
                  <a:srgbClr val="538235"/>
                </a:solidFill>
                <a:latin typeface="Times New Roman"/>
                <a:cs typeface="Times New Roman"/>
              </a:rPr>
              <a:t> </a:t>
            </a:r>
            <a:r>
              <a:rPr sz="2300" spc="-25" dirty="0">
                <a:solidFill>
                  <a:srgbClr val="538235"/>
                </a:solidFill>
                <a:latin typeface="Times New Roman"/>
                <a:cs typeface="Times New Roman"/>
              </a:rPr>
              <a:t>of</a:t>
            </a:r>
            <a:endParaRPr sz="2300">
              <a:latin typeface="Times New Roman"/>
              <a:cs typeface="Times New Roman"/>
            </a:endParaRPr>
          </a:p>
          <a:p>
            <a:pPr marL="184785">
              <a:lnSpc>
                <a:spcPts val="1935"/>
              </a:lnSpc>
            </a:pPr>
            <a:r>
              <a:rPr sz="2300" spc="-10" dirty="0">
                <a:solidFill>
                  <a:srgbClr val="538235"/>
                </a:solidFill>
                <a:latin typeface="Times New Roman"/>
                <a:cs typeface="Times New Roman"/>
              </a:rPr>
              <a:t>natural</a:t>
            </a:r>
            <a:r>
              <a:rPr sz="2300" spc="-55" dirty="0">
                <a:solidFill>
                  <a:srgbClr val="538235"/>
                </a:solidFill>
                <a:latin typeface="Times New Roman"/>
                <a:cs typeface="Times New Roman"/>
              </a:rPr>
              <a:t> </a:t>
            </a:r>
            <a:r>
              <a:rPr sz="2300" spc="-40" dirty="0">
                <a:solidFill>
                  <a:srgbClr val="538235"/>
                </a:solidFill>
                <a:latin typeface="Times New Roman"/>
                <a:cs typeface="Times New Roman"/>
              </a:rPr>
              <a:t>justice</a:t>
            </a:r>
            <a:r>
              <a:rPr sz="2300" spc="-60" dirty="0">
                <a:solidFill>
                  <a:srgbClr val="538235"/>
                </a:solidFill>
                <a:latin typeface="Times New Roman"/>
                <a:cs typeface="Times New Roman"/>
              </a:rPr>
              <a:t> </a:t>
            </a:r>
            <a:r>
              <a:rPr sz="2300" spc="-20" dirty="0">
                <a:solidFill>
                  <a:srgbClr val="538235"/>
                </a:solidFill>
                <a:latin typeface="Times New Roman"/>
                <a:cs typeface="Times New Roman"/>
              </a:rPr>
              <a:t>where</a:t>
            </a:r>
            <a:r>
              <a:rPr sz="2300" spc="-55" dirty="0">
                <a:solidFill>
                  <a:srgbClr val="538235"/>
                </a:solidFill>
                <a:latin typeface="Times New Roman"/>
                <a:cs typeface="Times New Roman"/>
              </a:rPr>
              <a:t> </a:t>
            </a:r>
            <a:r>
              <a:rPr sz="2300" dirty="0">
                <a:solidFill>
                  <a:srgbClr val="538235"/>
                </a:solidFill>
                <a:latin typeface="Times New Roman"/>
                <a:cs typeface="Times New Roman"/>
              </a:rPr>
              <a:t>such</a:t>
            </a:r>
            <a:r>
              <a:rPr sz="2300" spc="-45" dirty="0">
                <a:solidFill>
                  <a:srgbClr val="538235"/>
                </a:solidFill>
                <a:latin typeface="Times New Roman"/>
                <a:cs typeface="Times New Roman"/>
              </a:rPr>
              <a:t> </a:t>
            </a:r>
            <a:r>
              <a:rPr sz="2300" dirty="0">
                <a:solidFill>
                  <a:srgbClr val="538235"/>
                </a:solidFill>
                <a:latin typeface="Times New Roman"/>
                <a:cs typeface="Times New Roman"/>
              </a:rPr>
              <a:t>person</a:t>
            </a:r>
            <a:r>
              <a:rPr sz="2300" spc="-50" dirty="0">
                <a:solidFill>
                  <a:srgbClr val="538235"/>
                </a:solidFill>
                <a:latin typeface="Times New Roman"/>
                <a:cs typeface="Times New Roman"/>
              </a:rPr>
              <a:t> </a:t>
            </a:r>
            <a:r>
              <a:rPr sz="2300" dirty="0">
                <a:solidFill>
                  <a:srgbClr val="538235"/>
                </a:solidFill>
                <a:latin typeface="Times New Roman"/>
                <a:cs typeface="Times New Roman"/>
              </a:rPr>
              <a:t>does</a:t>
            </a:r>
            <a:r>
              <a:rPr sz="2300" spc="-55" dirty="0">
                <a:solidFill>
                  <a:srgbClr val="538235"/>
                </a:solidFill>
                <a:latin typeface="Times New Roman"/>
                <a:cs typeface="Times New Roman"/>
              </a:rPr>
              <a:t> </a:t>
            </a:r>
            <a:r>
              <a:rPr sz="2300" dirty="0">
                <a:solidFill>
                  <a:srgbClr val="538235"/>
                </a:solidFill>
                <a:latin typeface="Times New Roman"/>
                <a:cs typeface="Times New Roman"/>
              </a:rPr>
              <a:t>not</a:t>
            </a:r>
            <a:r>
              <a:rPr sz="2300" spc="-60" dirty="0">
                <a:solidFill>
                  <a:srgbClr val="538235"/>
                </a:solidFill>
                <a:latin typeface="Times New Roman"/>
                <a:cs typeface="Times New Roman"/>
              </a:rPr>
              <a:t> </a:t>
            </a:r>
            <a:r>
              <a:rPr sz="2300" dirty="0">
                <a:solidFill>
                  <a:srgbClr val="538235"/>
                </a:solidFill>
                <a:latin typeface="Times New Roman"/>
                <a:cs typeface="Times New Roman"/>
              </a:rPr>
              <a:t>dispute</a:t>
            </a:r>
            <a:r>
              <a:rPr sz="2300" spc="-55" dirty="0">
                <a:solidFill>
                  <a:srgbClr val="538235"/>
                </a:solidFill>
                <a:latin typeface="Times New Roman"/>
                <a:cs typeface="Times New Roman"/>
              </a:rPr>
              <a:t> </a:t>
            </a:r>
            <a:r>
              <a:rPr sz="2300" dirty="0">
                <a:solidFill>
                  <a:srgbClr val="538235"/>
                </a:solidFill>
                <a:latin typeface="Times New Roman"/>
                <a:cs typeface="Times New Roman"/>
              </a:rPr>
              <a:t>the</a:t>
            </a:r>
            <a:r>
              <a:rPr sz="2300" spc="-55" dirty="0">
                <a:solidFill>
                  <a:srgbClr val="538235"/>
                </a:solidFill>
                <a:latin typeface="Times New Roman"/>
                <a:cs typeface="Times New Roman"/>
              </a:rPr>
              <a:t> </a:t>
            </a:r>
            <a:r>
              <a:rPr sz="2300" spc="-35" dirty="0">
                <a:solidFill>
                  <a:srgbClr val="538235"/>
                </a:solidFill>
                <a:latin typeface="Times New Roman"/>
                <a:cs typeface="Times New Roman"/>
              </a:rPr>
              <a:t>case</a:t>
            </a:r>
            <a:r>
              <a:rPr sz="2300" spc="-55" dirty="0">
                <a:solidFill>
                  <a:srgbClr val="538235"/>
                </a:solidFill>
                <a:latin typeface="Times New Roman"/>
                <a:cs typeface="Times New Roman"/>
              </a:rPr>
              <a:t> </a:t>
            </a:r>
            <a:r>
              <a:rPr sz="2300" spc="-35" dirty="0">
                <a:solidFill>
                  <a:srgbClr val="538235"/>
                </a:solidFill>
                <a:latin typeface="Times New Roman"/>
                <a:cs typeface="Times New Roman"/>
              </a:rPr>
              <a:t>against</a:t>
            </a:r>
            <a:r>
              <a:rPr sz="2300" spc="-60" dirty="0">
                <a:solidFill>
                  <a:srgbClr val="538235"/>
                </a:solidFill>
                <a:latin typeface="Times New Roman"/>
                <a:cs typeface="Times New Roman"/>
              </a:rPr>
              <a:t> </a:t>
            </a:r>
            <a:r>
              <a:rPr sz="2300" dirty="0">
                <a:solidFill>
                  <a:srgbClr val="538235"/>
                </a:solidFill>
                <a:latin typeface="Times New Roman"/>
                <a:cs typeface="Times New Roman"/>
              </a:rPr>
              <a:t>him</a:t>
            </a:r>
            <a:r>
              <a:rPr sz="2300" spc="-55" dirty="0">
                <a:solidFill>
                  <a:srgbClr val="538235"/>
                </a:solidFill>
                <a:latin typeface="Times New Roman"/>
                <a:cs typeface="Times New Roman"/>
              </a:rPr>
              <a:t> </a:t>
            </a:r>
            <a:r>
              <a:rPr sz="2300" spc="-25" dirty="0">
                <a:solidFill>
                  <a:srgbClr val="538235"/>
                </a:solidFill>
                <a:latin typeface="Times New Roman"/>
                <a:cs typeface="Times New Roman"/>
              </a:rPr>
              <a:t>or</a:t>
            </a:r>
            <a:endParaRPr sz="2300">
              <a:latin typeface="Times New Roman"/>
              <a:cs typeface="Times New Roman"/>
            </a:endParaRPr>
          </a:p>
          <a:p>
            <a:pPr marL="184785">
              <a:lnSpc>
                <a:spcPts val="1930"/>
              </a:lnSpc>
              <a:tabLst>
                <a:tab pos="4257040" algn="l"/>
              </a:tabLst>
            </a:pPr>
            <a:r>
              <a:rPr sz="2300" dirty="0">
                <a:solidFill>
                  <a:srgbClr val="538235"/>
                </a:solidFill>
                <a:latin typeface="Times New Roman"/>
                <a:cs typeface="Times New Roman"/>
              </a:rPr>
              <a:t>it.</a:t>
            </a:r>
            <a:r>
              <a:rPr sz="2300" spc="190" dirty="0">
                <a:solidFill>
                  <a:srgbClr val="538235"/>
                </a:solidFill>
                <a:latin typeface="Times New Roman"/>
                <a:cs typeface="Times New Roman"/>
              </a:rPr>
              <a:t> </a:t>
            </a:r>
            <a:r>
              <a:rPr sz="2300" dirty="0">
                <a:solidFill>
                  <a:srgbClr val="538235"/>
                </a:solidFill>
                <a:latin typeface="Times New Roman"/>
                <a:cs typeface="Times New Roman"/>
              </a:rPr>
              <a:t>This</a:t>
            </a:r>
            <a:r>
              <a:rPr sz="2300" spc="195" dirty="0">
                <a:solidFill>
                  <a:srgbClr val="538235"/>
                </a:solidFill>
                <a:latin typeface="Times New Roman"/>
                <a:cs typeface="Times New Roman"/>
              </a:rPr>
              <a:t> </a:t>
            </a:r>
            <a:r>
              <a:rPr sz="2300" dirty="0">
                <a:solidFill>
                  <a:srgbClr val="538235"/>
                </a:solidFill>
                <a:latin typeface="Times New Roman"/>
                <a:cs typeface="Times New Roman"/>
              </a:rPr>
              <a:t>can</a:t>
            </a:r>
            <a:r>
              <a:rPr sz="2300" spc="185" dirty="0">
                <a:solidFill>
                  <a:srgbClr val="538235"/>
                </a:solidFill>
                <a:latin typeface="Times New Roman"/>
                <a:cs typeface="Times New Roman"/>
              </a:rPr>
              <a:t> </a:t>
            </a:r>
            <a:r>
              <a:rPr sz="2300" dirty="0">
                <a:solidFill>
                  <a:srgbClr val="538235"/>
                </a:solidFill>
                <a:latin typeface="Times New Roman"/>
                <a:cs typeface="Times New Roman"/>
              </a:rPr>
              <a:t>happen</a:t>
            </a:r>
            <a:r>
              <a:rPr sz="2300" spc="195" dirty="0">
                <a:solidFill>
                  <a:srgbClr val="538235"/>
                </a:solidFill>
                <a:latin typeface="Times New Roman"/>
                <a:cs typeface="Times New Roman"/>
              </a:rPr>
              <a:t> </a:t>
            </a:r>
            <a:r>
              <a:rPr sz="2300" dirty="0">
                <a:solidFill>
                  <a:srgbClr val="538235"/>
                </a:solidFill>
                <a:latin typeface="Times New Roman"/>
                <a:cs typeface="Times New Roman"/>
              </a:rPr>
              <a:t>by</a:t>
            </a:r>
            <a:r>
              <a:rPr sz="2300" spc="195" dirty="0">
                <a:solidFill>
                  <a:srgbClr val="538235"/>
                </a:solidFill>
                <a:latin typeface="Times New Roman"/>
                <a:cs typeface="Times New Roman"/>
              </a:rPr>
              <a:t> </a:t>
            </a:r>
            <a:r>
              <a:rPr sz="2300" dirty="0">
                <a:solidFill>
                  <a:srgbClr val="538235"/>
                </a:solidFill>
                <a:latin typeface="Times New Roman"/>
                <a:cs typeface="Times New Roman"/>
              </a:rPr>
              <a:t>reason</a:t>
            </a:r>
            <a:r>
              <a:rPr sz="2300" spc="190" dirty="0">
                <a:solidFill>
                  <a:srgbClr val="538235"/>
                </a:solidFill>
                <a:latin typeface="Times New Roman"/>
                <a:cs typeface="Times New Roman"/>
              </a:rPr>
              <a:t> </a:t>
            </a:r>
            <a:r>
              <a:rPr sz="2300" spc="-25" dirty="0">
                <a:solidFill>
                  <a:srgbClr val="538235"/>
                </a:solidFill>
                <a:latin typeface="Times New Roman"/>
                <a:cs typeface="Times New Roman"/>
              </a:rPr>
              <a:t>of</a:t>
            </a:r>
            <a:r>
              <a:rPr sz="2300" dirty="0">
                <a:solidFill>
                  <a:srgbClr val="538235"/>
                </a:solidFill>
                <a:latin typeface="Times New Roman"/>
                <a:cs typeface="Times New Roman"/>
              </a:rPr>
              <a:t>	</a:t>
            </a:r>
            <a:r>
              <a:rPr sz="2300" dirty="0">
                <a:solidFill>
                  <a:srgbClr val="C55A11"/>
                </a:solidFill>
                <a:latin typeface="Times New Roman"/>
                <a:cs typeface="Times New Roman"/>
              </a:rPr>
              <a:t>estoppel</a:t>
            </a:r>
            <a:r>
              <a:rPr sz="2300" dirty="0">
                <a:solidFill>
                  <a:srgbClr val="538235"/>
                </a:solidFill>
                <a:latin typeface="Times New Roman"/>
                <a:cs typeface="Times New Roman"/>
              </a:rPr>
              <a:t>,</a:t>
            </a:r>
            <a:r>
              <a:rPr sz="2300" spc="145" dirty="0">
                <a:solidFill>
                  <a:srgbClr val="538235"/>
                </a:solidFill>
                <a:latin typeface="Times New Roman"/>
                <a:cs typeface="Times New Roman"/>
              </a:rPr>
              <a:t> </a:t>
            </a:r>
            <a:r>
              <a:rPr sz="2300" spc="-50" dirty="0">
                <a:solidFill>
                  <a:srgbClr val="C55A11"/>
                </a:solidFill>
                <a:latin typeface="Times New Roman"/>
                <a:cs typeface="Times New Roman"/>
              </a:rPr>
              <a:t>acquiescence</a:t>
            </a:r>
            <a:r>
              <a:rPr sz="2300" spc="-50" dirty="0">
                <a:solidFill>
                  <a:srgbClr val="538235"/>
                </a:solidFill>
                <a:latin typeface="Times New Roman"/>
                <a:cs typeface="Times New Roman"/>
              </a:rPr>
              <a:t>,</a:t>
            </a:r>
            <a:r>
              <a:rPr sz="2300" spc="150" dirty="0">
                <a:solidFill>
                  <a:srgbClr val="538235"/>
                </a:solidFill>
                <a:latin typeface="Times New Roman"/>
                <a:cs typeface="Times New Roman"/>
              </a:rPr>
              <a:t> </a:t>
            </a:r>
            <a:r>
              <a:rPr sz="2300" spc="-55" dirty="0">
                <a:solidFill>
                  <a:srgbClr val="C55A11"/>
                </a:solidFill>
                <a:latin typeface="Times New Roman"/>
                <a:cs typeface="Times New Roman"/>
              </a:rPr>
              <a:t>waiver</a:t>
            </a:r>
            <a:r>
              <a:rPr sz="2300" spc="150" dirty="0">
                <a:solidFill>
                  <a:srgbClr val="C55A11"/>
                </a:solidFill>
                <a:latin typeface="Times New Roman"/>
                <a:cs typeface="Times New Roman"/>
              </a:rPr>
              <a:t> </a:t>
            </a:r>
            <a:r>
              <a:rPr sz="2300" dirty="0">
                <a:solidFill>
                  <a:srgbClr val="538235"/>
                </a:solidFill>
                <a:latin typeface="Times New Roman"/>
                <a:cs typeface="Times New Roman"/>
              </a:rPr>
              <a:t>and</a:t>
            </a:r>
            <a:r>
              <a:rPr sz="2300" spc="150" dirty="0">
                <a:solidFill>
                  <a:srgbClr val="538235"/>
                </a:solidFill>
                <a:latin typeface="Times New Roman"/>
                <a:cs typeface="Times New Roman"/>
              </a:rPr>
              <a:t> </a:t>
            </a:r>
            <a:r>
              <a:rPr sz="2300" spc="-25" dirty="0">
                <a:solidFill>
                  <a:srgbClr val="C55A11"/>
                </a:solidFill>
                <a:latin typeface="Times New Roman"/>
                <a:cs typeface="Times New Roman"/>
              </a:rPr>
              <a:t>by</a:t>
            </a:r>
            <a:endParaRPr sz="2300">
              <a:latin typeface="Times New Roman"/>
              <a:cs typeface="Times New Roman"/>
            </a:endParaRPr>
          </a:p>
          <a:p>
            <a:pPr marL="184785">
              <a:lnSpc>
                <a:spcPts val="1930"/>
              </a:lnSpc>
              <a:tabLst>
                <a:tab pos="747395" algn="l"/>
                <a:tab pos="1163320" algn="l"/>
                <a:tab pos="2885440" algn="l"/>
                <a:tab pos="3265170" algn="l"/>
                <a:tab pos="4609465" algn="l"/>
                <a:tab pos="4990465" algn="l"/>
                <a:tab pos="6258560" algn="l"/>
                <a:tab pos="6674484" algn="l"/>
                <a:tab pos="7391400" algn="l"/>
                <a:tab pos="7740015" algn="l"/>
                <a:tab pos="8450580" algn="l"/>
              </a:tabLst>
            </a:pPr>
            <a:r>
              <a:rPr sz="2300" spc="-25" dirty="0">
                <a:solidFill>
                  <a:srgbClr val="C55A11"/>
                </a:solidFill>
                <a:latin typeface="Times New Roman"/>
                <a:cs typeface="Times New Roman"/>
              </a:rPr>
              <a:t>way</a:t>
            </a:r>
            <a:r>
              <a:rPr sz="2300" dirty="0">
                <a:solidFill>
                  <a:srgbClr val="C55A11"/>
                </a:solidFill>
                <a:latin typeface="Times New Roman"/>
                <a:cs typeface="Times New Roman"/>
              </a:rPr>
              <a:t>	</a:t>
            </a:r>
            <a:r>
              <a:rPr sz="2300" spc="-25" dirty="0">
                <a:solidFill>
                  <a:srgbClr val="C55A11"/>
                </a:solidFill>
                <a:latin typeface="Times New Roman"/>
                <a:cs typeface="Times New Roman"/>
              </a:rPr>
              <a:t>of</a:t>
            </a:r>
            <a:r>
              <a:rPr sz="2300" dirty="0">
                <a:solidFill>
                  <a:srgbClr val="C55A11"/>
                </a:solidFill>
                <a:latin typeface="Times New Roman"/>
                <a:cs typeface="Times New Roman"/>
              </a:rPr>
              <a:t>	non-</a:t>
            </a:r>
            <a:r>
              <a:rPr sz="2300" spc="-10" dirty="0">
                <a:solidFill>
                  <a:srgbClr val="C55A11"/>
                </a:solidFill>
                <a:latin typeface="Times New Roman"/>
                <a:cs typeface="Times New Roman"/>
              </a:rPr>
              <a:t>challenge</a:t>
            </a:r>
            <a:r>
              <a:rPr sz="2300" dirty="0">
                <a:solidFill>
                  <a:srgbClr val="C55A11"/>
                </a:solidFill>
                <a:latin typeface="Times New Roman"/>
                <a:cs typeface="Times New Roman"/>
              </a:rPr>
              <a:t>	</a:t>
            </a:r>
            <a:r>
              <a:rPr sz="2300" spc="-25" dirty="0">
                <a:solidFill>
                  <a:srgbClr val="C55A11"/>
                </a:solidFill>
                <a:latin typeface="Times New Roman"/>
                <a:cs typeface="Times New Roman"/>
              </a:rPr>
              <a:t>or</a:t>
            </a:r>
            <a:r>
              <a:rPr sz="2300" dirty="0">
                <a:solidFill>
                  <a:srgbClr val="C55A11"/>
                </a:solidFill>
                <a:latin typeface="Times New Roman"/>
                <a:cs typeface="Times New Roman"/>
              </a:rPr>
              <a:t>	non-</a:t>
            </a:r>
            <a:r>
              <a:rPr sz="2300" spc="-10" dirty="0">
                <a:solidFill>
                  <a:srgbClr val="C55A11"/>
                </a:solidFill>
                <a:latin typeface="Times New Roman"/>
                <a:cs typeface="Times New Roman"/>
              </a:rPr>
              <a:t>denial</a:t>
            </a:r>
            <a:r>
              <a:rPr sz="2300" dirty="0">
                <a:solidFill>
                  <a:srgbClr val="C55A11"/>
                </a:solidFill>
                <a:latin typeface="Times New Roman"/>
                <a:cs typeface="Times New Roman"/>
              </a:rPr>
              <a:t>	</a:t>
            </a:r>
            <a:r>
              <a:rPr sz="2300" spc="-25" dirty="0">
                <a:solidFill>
                  <a:srgbClr val="C55A11"/>
                </a:solidFill>
                <a:latin typeface="Times New Roman"/>
                <a:cs typeface="Times New Roman"/>
              </a:rPr>
              <a:t>or</a:t>
            </a:r>
            <a:r>
              <a:rPr sz="2300" dirty="0">
                <a:solidFill>
                  <a:srgbClr val="C55A11"/>
                </a:solidFill>
                <a:latin typeface="Times New Roman"/>
                <a:cs typeface="Times New Roman"/>
              </a:rPr>
              <a:t>	</a:t>
            </a:r>
            <a:r>
              <a:rPr sz="2300" spc="-10" dirty="0">
                <a:solidFill>
                  <a:srgbClr val="C55A11"/>
                </a:solidFill>
                <a:latin typeface="Times New Roman"/>
                <a:cs typeface="Times New Roman"/>
              </a:rPr>
              <a:t>admission</a:t>
            </a:r>
            <a:r>
              <a:rPr sz="2300" dirty="0">
                <a:solidFill>
                  <a:srgbClr val="C55A11"/>
                </a:solidFill>
                <a:latin typeface="Times New Roman"/>
                <a:cs typeface="Times New Roman"/>
              </a:rPr>
              <a:t>	</a:t>
            </a:r>
            <a:r>
              <a:rPr sz="2300" spc="-25" dirty="0">
                <a:solidFill>
                  <a:srgbClr val="C55A11"/>
                </a:solidFill>
                <a:latin typeface="Times New Roman"/>
                <a:cs typeface="Times New Roman"/>
              </a:rPr>
              <a:t>of</a:t>
            </a:r>
            <a:r>
              <a:rPr sz="2300" dirty="0">
                <a:solidFill>
                  <a:srgbClr val="C55A11"/>
                </a:solidFill>
                <a:latin typeface="Times New Roman"/>
                <a:cs typeface="Times New Roman"/>
              </a:rPr>
              <a:t>	</a:t>
            </a:r>
            <a:r>
              <a:rPr sz="2300" spc="-10" dirty="0">
                <a:solidFill>
                  <a:srgbClr val="C55A11"/>
                </a:solidFill>
                <a:latin typeface="Times New Roman"/>
                <a:cs typeface="Times New Roman"/>
              </a:rPr>
              <a:t>facts</a:t>
            </a:r>
            <a:r>
              <a:rPr sz="2300" spc="-10" dirty="0">
                <a:solidFill>
                  <a:srgbClr val="538235"/>
                </a:solidFill>
                <a:latin typeface="Times New Roman"/>
                <a:cs typeface="Times New Roman"/>
              </a:rPr>
              <a:t>,</a:t>
            </a:r>
            <a:r>
              <a:rPr sz="2300" dirty="0">
                <a:solidFill>
                  <a:srgbClr val="538235"/>
                </a:solidFill>
                <a:latin typeface="Times New Roman"/>
                <a:cs typeface="Times New Roman"/>
              </a:rPr>
              <a:t>	</a:t>
            </a:r>
            <a:r>
              <a:rPr sz="2300" spc="-25" dirty="0">
                <a:solidFill>
                  <a:srgbClr val="538235"/>
                </a:solidFill>
                <a:latin typeface="Times New Roman"/>
                <a:cs typeface="Times New Roman"/>
              </a:rPr>
              <a:t>in</a:t>
            </a:r>
            <a:r>
              <a:rPr sz="2300" dirty="0">
                <a:solidFill>
                  <a:srgbClr val="538235"/>
                </a:solidFill>
                <a:latin typeface="Times New Roman"/>
                <a:cs typeface="Times New Roman"/>
              </a:rPr>
              <a:t>	</a:t>
            </a:r>
            <a:r>
              <a:rPr sz="2300" spc="-10" dirty="0">
                <a:solidFill>
                  <a:srgbClr val="538235"/>
                </a:solidFill>
                <a:latin typeface="Times New Roman"/>
                <a:cs typeface="Times New Roman"/>
              </a:rPr>
              <a:t>cases</a:t>
            </a:r>
            <a:r>
              <a:rPr sz="2300" dirty="0">
                <a:solidFill>
                  <a:srgbClr val="538235"/>
                </a:solidFill>
                <a:latin typeface="Times New Roman"/>
                <a:cs typeface="Times New Roman"/>
              </a:rPr>
              <a:t>	</a:t>
            </a:r>
            <a:r>
              <a:rPr sz="2300" spc="-25" dirty="0">
                <a:solidFill>
                  <a:srgbClr val="538235"/>
                </a:solidFill>
                <a:latin typeface="Times New Roman"/>
                <a:cs typeface="Times New Roman"/>
              </a:rPr>
              <a:t>in</a:t>
            </a:r>
            <a:endParaRPr sz="2300">
              <a:latin typeface="Times New Roman"/>
              <a:cs typeface="Times New Roman"/>
            </a:endParaRPr>
          </a:p>
          <a:p>
            <a:pPr marL="184785">
              <a:lnSpc>
                <a:spcPts val="1930"/>
              </a:lnSpc>
            </a:pPr>
            <a:r>
              <a:rPr sz="2300" spc="-30" dirty="0">
                <a:solidFill>
                  <a:srgbClr val="538235"/>
                </a:solidFill>
                <a:latin typeface="Times New Roman"/>
                <a:cs typeface="Times New Roman"/>
              </a:rPr>
              <a:t>which</a:t>
            </a:r>
            <a:r>
              <a:rPr sz="2300" spc="-25" dirty="0">
                <a:solidFill>
                  <a:srgbClr val="538235"/>
                </a:solidFill>
                <a:latin typeface="Times New Roman"/>
                <a:cs typeface="Times New Roman"/>
              </a:rPr>
              <a:t> </a:t>
            </a:r>
            <a:r>
              <a:rPr sz="2300" dirty="0">
                <a:solidFill>
                  <a:srgbClr val="538235"/>
                </a:solidFill>
                <a:latin typeface="Times New Roman"/>
                <a:cs typeface="Times New Roman"/>
              </a:rPr>
              <a:t>the</a:t>
            </a:r>
            <a:r>
              <a:rPr sz="2300" spc="-25" dirty="0">
                <a:solidFill>
                  <a:srgbClr val="538235"/>
                </a:solidFill>
                <a:latin typeface="Times New Roman"/>
                <a:cs typeface="Times New Roman"/>
              </a:rPr>
              <a:t> </a:t>
            </a:r>
            <a:r>
              <a:rPr sz="2300" dirty="0">
                <a:solidFill>
                  <a:srgbClr val="538235"/>
                </a:solidFill>
                <a:latin typeface="Times New Roman"/>
                <a:cs typeface="Times New Roman"/>
              </a:rPr>
              <a:t>Court</a:t>
            </a:r>
            <a:r>
              <a:rPr sz="2300" spc="-15" dirty="0">
                <a:solidFill>
                  <a:srgbClr val="538235"/>
                </a:solidFill>
                <a:latin typeface="Times New Roman"/>
                <a:cs typeface="Times New Roman"/>
              </a:rPr>
              <a:t> </a:t>
            </a:r>
            <a:r>
              <a:rPr sz="2300" dirty="0">
                <a:solidFill>
                  <a:srgbClr val="538235"/>
                </a:solidFill>
                <a:latin typeface="Times New Roman"/>
                <a:cs typeface="Times New Roman"/>
              </a:rPr>
              <a:t>finds</a:t>
            </a:r>
            <a:r>
              <a:rPr sz="2300" spc="-25" dirty="0">
                <a:solidFill>
                  <a:srgbClr val="538235"/>
                </a:solidFill>
                <a:latin typeface="Times New Roman"/>
                <a:cs typeface="Times New Roman"/>
              </a:rPr>
              <a:t> </a:t>
            </a:r>
            <a:r>
              <a:rPr sz="2300" dirty="0">
                <a:solidFill>
                  <a:srgbClr val="538235"/>
                </a:solidFill>
                <a:latin typeface="Times New Roman"/>
                <a:cs typeface="Times New Roman"/>
              </a:rPr>
              <a:t>on</a:t>
            </a:r>
            <a:r>
              <a:rPr sz="2300" spc="-20" dirty="0">
                <a:solidFill>
                  <a:srgbClr val="538235"/>
                </a:solidFill>
                <a:latin typeface="Times New Roman"/>
                <a:cs typeface="Times New Roman"/>
              </a:rPr>
              <a:t> </a:t>
            </a:r>
            <a:r>
              <a:rPr sz="2300" spc="-10" dirty="0">
                <a:solidFill>
                  <a:srgbClr val="538235"/>
                </a:solidFill>
                <a:latin typeface="Times New Roman"/>
                <a:cs typeface="Times New Roman"/>
              </a:rPr>
              <a:t>facts</a:t>
            </a:r>
            <a:r>
              <a:rPr sz="2300" spc="-25" dirty="0">
                <a:solidFill>
                  <a:srgbClr val="538235"/>
                </a:solidFill>
                <a:latin typeface="Times New Roman"/>
                <a:cs typeface="Times New Roman"/>
              </a:rPr>
              <a:t> </a:t>
            </a:r>
            <a:r>
              <a:rPr sz="2300" dirty="0">
                <a:solidFill>
                  <a:srgbClr val="538235"/>
                </a:solidFill>
                <a:latin typeface="Times New Roman"/>
                <a:cs typeface="Times New Roman"/>
              </a:rPr>
              <a:t>that</a:t>
            </a:r>
            <a:r>
              <a:rPr sz="2300" spc="-15" dirty="0">
                <a:solidFill>
                  <a:srgbClr val="538235"/>
                </a:solidFill>
                <a:latin typeface="Times New Roman"/>
                <a:cs typeface="Times New Roman"/>
              </a:rPr>
              <a:t> </a:t>
            </a:r>
            <a:r>
              <a:rPr sz="2300" dirty="0">
                <a:solidFill>
                  <a:srgbClr val="538235"/>
                </a:solidFill>
                <a:latin typeface="Times New Roman"/>
                <a:cs typeface="Times New Roman"/>
              </a:rPr>
              <a:t>no</a:t>
            </a:r>
            <a:r>
              <a:rPr sz="2300" spc="-20" dirty="0">
                <a:solidFill>
                  <a:srgbClr val="538235"/>
                </a:solidFill>
                <a:latin typeface="Times New Roman"/>
                <a:cs typeface="Times New Roman"/>
              </a:rPr>
              <a:t> real </a:t>
            </a:r>
            <a:r>
              <a:rPr sz="2300" spc="-30" dirty="0">
                <a:solidFill>
                  <a:srgbClr val="538235"/>
                </a:solidFill>
                <a:latin typeface="Times New Roman"/>
                <a:cs typeface="Times New Roman"/>
              </a:rPr>
              <a:t>prejudice</a:t>
            </a:r>
            <a:r>
              <a:rPr sz="2300" spc="-25" dirty="0">
                <a:solidFill>
                  <a:srgbClr val="538235"/>
                </a:solidFill>
                <a:latin typeface="Times New Roman"/>
                <a:cs typeface="Times New Roman"/>
              </a:rPr>
              <a:t> </a:t>
            </a:r>
            <a:r>
              <a:rPr sz="2300" dirty="0">
                <a:solidFill>
                  <a:srgbClr val="538235"/>
                </a:solidFill>
                <a:latin typeface="Times New Roman"/>
                <a:cs typeface="Times New Roman"/>
              </a:rPr>
              <a:t>can</a:t>
            </a:r>
            <a:r>
              <a:rPr sz="2300" spc="-25" dirty="0">
                <a:solidFill>
                  <a:srgbClr val="538235"/>
                </a:solidFill>
                <a:latin typeface="Times New Roman"/>
                <a:cs typeface="Times New Roman"/>
              </a:rPr>
              <a:t> </a:t>
            </a:r>
            <a:r>
              <a:rPr sz="2300" dirty="0">
                <a:solidFill>
                  <a:srgbClr val="538235"/>
                </a:solidFill>
                <a:latin typeface="Times New Roman"/>
                <a:cs typeface="Times New Roman"/>
              </a:rPr>
              <a:t>therefore</a:t>
            </a:r>
            <a:r>
              <a:rPr sz="2300" spc="-25" dirty="0">
                <a:solidFill>
                  <a:srgbClr val="538235"/>
                </a:solidFill>
                <a:latin typeface="Times New Roman"/>
                <a:cs typeface="Times New Roman"/>
              </a:rPr>
              <a:t> </a:t>
            </a:r>
            <a:r>
              <a:rPr sz="2300" dirty="0">
                <a:solidFill>
                  <a:srgbClr val="538235"/>
                </a:solidFill>
                <a:latin typeface="Times New Roman"/>
                <a:cs typeface="Times New Roman"/>
              </a:rPr>
              <a:t>be</a:t>
            </a:r>
            <a:r>
              <a:rPr sz="2300" spc="-25" dirty="0">
                <a:solidFill>
                  <a:srgbClr val="538235"/>
                </a:solidFill>
                <a:latin typeface="Times New Roman"/>
                <a:cs typeface="Times New Roman"/>
              </a:rPr>
              <a:t> </a:t>
            </a:r>
            <a:r>
              <a:rPr sz="2300" spc="-20" dirty="0">
                <a:solidFill>
                  <a:srgbClr val="538235"/>
                </a:solidFill>
                <a:latin typeface="Times New Roman"/>
                <a:cs typeface="Times New Roman"/>
              </a:rPr>
              <a:t>said</a:t>
            </a:r>
            <a:endParaRPr sz="2300">
              <a:latin typeface="Times New Roman"/>
              <a:cs typeface="Times New Roman"/>
            </a:endParaRPr>
          </a:p>
          <a:p>
            <a:pPr marL="184785">
              <a:lnSpc>
                <a:spcPts val="1930"/>
              </a:lnSpc>
              <a:tabLst>
                <a:tab pos="6193155" algn="l"/>
                <a:tab pos="7891145" algn="l"/>
              </a:tabLst>
            </a:pPr>
            <a:r>
              <a:rPr sz="2300" dirty="0">
                <a:solidFill>
                  <a:srgbClr val="538235"/>
                </a:solidFill>
                <a:latin typeface="Times New Roman"/>
                <a:cs typeface="Times New Roman"/>
              </a:rPr>
              <a:t>to</a:t>
            </a:r>
            <a:r>
              <a:rPr sz="2300" spc="120" dirty="0">
                <a:solidFill>
                  <a:srgbClr val="538235"/>
                </a:solidFill>
                <a:latin typeface="Times New Roman"/>
                <a:cs typeface="Times New Roman"/>
              </a:rPr>
              <a:t> </a:t>
            </a:r>
            <a:r>
              <a:rPr sz="2300" spc="-10" dirty="0">
                <a:solidFill>
                  <a:srgbClr val="538235"/>
                </a:solidFill>
                <a:latin typeface="Times New Roman"/>
                <a:cs typeface="Times New Roman"/>
              </a:rPr>
              <a:t>have</a:t>
            </a:r>
            <a:r>
              <a:rPr sz="2300" spc="120" dirty="0">
                <a:solidFill>
                  <a:srgbClr val="538235"/>
                </a:solidFill>
                <a:latin typeface="Times New Roman"/>
                <a:cs typeface="Times New Roman"/>
              </a:rPr>
              <a:t> </a:t>
            </a:r>
            <a:r>
              <a:rPr sz="2300" dirty="0">
                <a:solidFill>
                  <a:srgbClr val="538235"/>
                </a:solidFill>
                <a:latin typeface="Times New Roman"/>
                <a:cs typeface="Times New Roman"/>
              </a:rPr>
              <a:t>been</a:t>
            </a:r>
            <a:r>
              <a:rPr sz="2300" spc="120" dirty="0">
                <a:solidFill>
                  <a:srgbClr val="538235"/>
                </a:solidFill>
                <a:latin typeface="Times New Roman"/>
                <a:cs typeface="Times New Roman"/>
              </a:rPr>
              <a:t> </a:t>
            </a:r>
            <a:r>
              <a:rPr sz="2300" spc="-10" dirty="0">
                <a:solidFill>
                  <a:srgbClr val="538235"/>
                </a:solidFill>
                <a:latin typeface="Times New Roman"/>
                <a:cs typeface="Times New Roman"/>
              </a:rPr>
              <a:t>caused</a:t>
            </a:r>
            <a:r>
              <a:rPr sz="2300" spc="120" dirty="0">
                <a:solidFill>
                  <a:srgbClr val="538235"/>
                </a:solidFill>
                <a:latin typeface="Times New Roman"/>
                <a:cs typeface="Times New Roman"/>
              </a:rPr>
              <a:t> </a:t>
            </a:r>
            <a:r>
              <a:rPr sz="2300" dirty="0">
                <a:solidFill>
                  <a:srgbClr val="538235"/>
                </a:solidFill>
                <a:latin typeface="Times New Roman"/>
                <a:cs typeface="Times New Roman"/>
              </a:rPr>
              <a:t>to</a:t>
            </a:r>
            <a:r>
              <a:rPr sz="2300" spc="120" dirty="0">
                <a:solidFill>
                  <a:srgbClr val="538235"/>
                </a:solidFill>
                <a:latin typeface="Times New Roman"/>
                <a:cs typeface="Times New Roman"/>
              </a:rPr>
              <a:t> </a:t>
            </a:r>
            <a:r>
              <a:rPr sz="2300" dirty="0">
                <a:solidFill>
                  <a:srgbClr val="538235"/>
                </a:solidFill>
                <a:latin typeface="Times New Roman"/>
                <a:cs typeface="Times New Roman"/>
              </a:rPr>
              <a:t>the</a:t>
            </a:r>
            <a:r>
              <a:rPr sz="2300" spc="120" dirty="0">
                <a:solidFill>
                  <a:srgbClr val="538235"/>
                </a:solidFill>
                <a:latin typeface="Times New Roman"/>
                <a:cs typeface="Times New Roman"/>
              </a:rPr>
              <a:t> </a:t>
            </a:r>
            <a:r>
              <a:rPr sz="2300" dirty="0">
                <a:solidFill>
                  <a:srgbClr val="538235"/>
                </a:solidFill>
                <a:latin typeface="Times New Roman"/>
                <a:cs typeface="Times New Roman"/>
              </a:rPr>
              <a:t>person</a:t>
            </a:r>
            <a:r>
              <a:rPr sz="2300" spc="114" dirty="0">
                <a:solidFill>
                  <a:srgbClr val="538235"/>
                </a:solidFill>
                <a:latin typeface="Times New Roman"/>
                <a:cs typeface="Times New Roman"/>
              </a:rPr>
              <a:t> </a:t>
            </a:r>
            <a:r>
              <a:rPr sz="2300" spc="-35" dirty="0">
                <a:solidFill>
                  <a:srgbClr val="538235"/>
                </a:solidFill>
                <a:latin typeface="Times New Roman"/>
                <a:cs typeface="Times New Roman"/>
              </a:rPr>
              <a:t>complaining</a:t>
            </a:r>
            <a:r>
              <a:rPr sz="2300" spc="120" dirty="0">
                <a:solidFill>
                  <a:srgbClr val="538235"/>
                </a:solidFill>
                <a:latin typeface="Times New Roman"/>
                <a:cs typeface="Times New Roman"/>
              </a:rPr>
              <a:t> </a:t>
            </a:r>
            <a:r>
              <a:rPr sz="2300" spc="-25" dirty="0">
                <a:solidFill>
                  <a:srgbClr val="538235"/>
                </a:solidFill>
                <a:latin typeface="Times New Roman"/>
                <a:cs typeface="Times New Roman"/>
              </a:rPr>
              <a:t>of</a:t>
            </a:r>
            <a:r>
              <a:rPr sz="2300" dirty="0">
                <a:solidFill>
                  <a:srgbClr val="538235"/>
                </a:solidFill>
                <a:latin typeface="Times New Roman"/>
                <a:cs typeface="Times New Roman"/>
              </a:rPr>
              <a:t>	the</a:t>
            </a:r>
            <a:r>
              <a:rPr sz="2300" spc="100" dirty="0">
                <a:solidFill>
                  <a:srgbClr val="538235"/>
                </a:solidFill>
                <a:latin typeface="Times New Roman"/>
                <a:cs typeface="Times New Roman"/>
              </a:rPr>
              <a:t> </a:t>
            </a:r>
            <a:r>
              <a:rPr sz="2300" dirty="0">
                <a:solidFill>
                  <a:srgbClr val="538235"/>
                </a:solidFill>
                <a:latin typeface="Times New Roman"/>
                <a:cs typeface="Times New Roman"/>
              </a:rPr>
              <a:t>breach</a:t>
            </a:r>
            <a:r>
              <a:rPr sz="2300" spc="95" dirty="0">
                <a:solidFill>
                  <a:srgbClr val="538235"/>
                </a:solidFill>
                <a:latin typeface="Times New Roman"/>
                <a:cs typeface="Times New Roman"/>
              </a:rPr>
              <a:t> </a:t>
            </a:r>
            <a:r>
              <a:rPr sz="2300" spc="-25" dirty="0">
                <a:solidFill>
                  <a:srgbClr val="538235"/>
                </a:solidFill>
                <a:latin typeface="Times New Roman"/>
                <a:cs typeface="Times New Roman"/>
              </a:rPr>
              <a:t>of</a:t>
            </a:r>
            <a:r>
              <a:rPr sz="2300" dirty="0">
                <a:solidFill>
                  <a:srgbClr val="538235"/>
                </a:solidFill>
                <a:latin typeface="Times New Roman"/>
                <a:cs typeface="Times New Roman"/>
              </a:rPr>
              <a:t>	</a:t>
            </a:r>
            <a:r>
              <a:rPr sz="2300" spc="-35" dirty="0">
                <a:solidFill>
                  <a:srgbClr val="538235"/>
                </a:solidFill>
                <a:latin typeface="Times New Roman"/>
                <a:cs typeface="Times New Roman"/>
              </a:rPr>
              <a:t>natural</a:t>
            </a:r>
            <a:endParaRPr sz="2300">
              <a:latin typeface="Times New Roman"/>
              <a:cs typeface="Times New Roman"/>
            </a:endParaRPr>
          </a:p>
          <a:p>
            <a:pPr marL="184785">
              <a:lnSpc>
                <a:spcPts val="2330"/>
              </a:lnSpc>
            </a:pPr>
            <a:r>
              <a:rPr sz="2300" spc="-10" dirty="0">
                <a:solidFill>
                  <a:srgbClr val="538235"/>
                </a:solidFill>
                <a:latin typeface="Times New Roman"/>
                <a:cs typeface="Times New Roman"/>
              </a:rPr>
              <a:t>justice.</a:t>
            </a:r>
            <a:endParaRPr sz="2300">
              <a:latin typeface="Times New Roman"/>
              <a:cs typeface="Times New Roman"/>
            </a:endParaRPr>
          </a:p>
          <a:p>
            <a:pPr marL="242570" indent="-236854">
              <a:lnSpc>
                <a:spcPts val="2330"/>
              </a:lnSpc>
              <a:buSzPct val="93478"/>
              <a:buFont typeface="Wingdings"/>
              <a:buChar char=""/>
              <a:tabLst>
                <a:tab pos="242570" algn="l"/>
              </a:tabLst>
            </a:pPr>
            <a:r>
              <a:rPr sz="2300" spc="-10" dirty="0">
                <a:solidFill>
                  <a:srgbClr val="C55A11"/>
                </a:solidFill>
                <a:latin typeface="Times New Roman"/>
                <a:cs typeface="Times New Roman"/>
              </a:rPr>
              <a:t>(4)</a:t>
            </a:r>
            <a:r>
              <a:rPr sz="2300" spc="5" dirty="0">
                <a:solidFill>
                  <a:srgbClr val="C55A11"/>
                </a:solidFill>
                <a:latin typeface="Times New Roman"/>
                <a:cs typeface="Times New Roman"/>
              </a:rPr>
              <a:t> </a:t>
            </a:r>
            <a:r>
              <a:rPr sz="2300" dirty="0">
                <a:solidFill>
                  <a:srgbClr val="C55A11"/>
                </a:solidFill>
                <a:latin typeface="Times New Roman"/>
                <a:cs typeface="Times New Roman"/>
              </a:rPr>
              <a:t>In</a:t>
            </a:r>
            <a:r>
              <a:rPr sz="2300" spc="5" dirty="0">
                <a:solidFill>
                  <a:srgbClr val="C55A11"/>
                </a:solidFill>
                <a:latin typeface="Times New Roman"/>
                <a:cs typeface="Times New Roman"/>
              </a:rPr>
              <a:t> </a:t>
            </a:r>
            <a:r>
              <a:rPr sz="2300" spc="-25" dirty="0">
                <a:solidFill>
                  <a:srgbClr val="C55A11"/>
                </a:solidFill>
                <a:latin typeface="Times New Roman"/>
                <a:cs typeface="Times New Roman"/>
              </a:rPr>
              <a:t>cases</a:t>
            </a:r>
            <a:r>
              <a:rPr sz="2300" spc="15" dirty="0">
                <a:solidFill>
                  <a:srgbClr val="C55A11"/>
                </a:solidFill>
                <a:latin typeface="Times New Roman"/>
                <a:cs typeface="Times New Roman"/>
              </a:rPr>
              <a:t> </a:t>
            </a:r>
            <a:r>
              <a:rPr sz="2300" spc="-10" dirty="0">
                <a:solidFill>
                  <a:srgbClr val="C55A11"/>
                </a:solidFill>
                <a:latin typeface="Times New Roman"/>
                <a:cs typeface="Times New Roman"/>
              </a:rPr>
              <a:t>where</a:t>
            </a:r>
            <a:r>
              <a:rPr sz="2300" dirty="0">
                <a:solidFill>
                  <a:srgbClr val="C55A11"/>
                </a:solidFill>
                <a:latin typeface="Times New Roman"/>
                <a:cs typeface="Times New Roman"/>
              </a:rPr>
              <a:t> facts</a:t>
            </a:r>
            <a:r>
              <a:rPr sz="2300" spc="5" dirty="0">
                <a:solidFill>
                  <a:srgbClr val="C55A11"/>
                </a:solidFill>
                <a:latin typeface="Times New Roman"/>
                <a:cs typeface="Times New Roman"/>
              </a:rPr>
              <a:t> </a:t>
            </a:r>
            <a:r>
              <a:rPr sz="2300" dirty="0">
                <a:solidFill>
                  <a:srgbClr val="C55A11"/>
                </a:solidFill>
                <a:latin typeface="Times New Roman"/>
                <a:cs typeface="Times New Roman"/>
              </a:rPr>
              <a:t>can</a:t>
            </a:r>
            <a:r>
              <a:rPr sz="2300" spc="5" dirty="0">
                <a:solidFill>
                  <a:srgbClr val="C55A11"/>
                </a:solidFill>
                <a:latin typeface="Times New Roman"/>
                <a:cs typeface="Times New Roman"/>
              </a:rPr>
              <a:t> </a:t>
            </a:r>
            <a:r>
              <a:rPr sz="2300" dirty="0">
                <a:solidFill>
                  <a:srgbClr val="C55A11"/>
                </a:solidFill>
                <a:latin typeface="Times New Roman"/>
                <a:cs typeface="Times New Roman"/>
              </a:rPr>
              <a:t>be stated</a:t>
            </a:r>
            <a:r>
              <a:rPr sz="2300" spc="15" dirty="0">
                <a:solidFill>
                  <a:srgbClr val="C55A11"/>
                </a:solidFill>
                <a:latin typeface="Times New Roman"/>
                <a:cs typeface="Times New Roman"/>
              </a:rPr>
              <a:t> </a:t>
            </a:r>
            <a:r>
              <a:rPr sz="2300" dirty="0">
                <a:solidFill>
                  <a:srgbClr val="C55A11"/>
                </a:solidFill>
                <a:latin typeface="Times New Roman"/>
                <a:cs typeface="Times New Roman"/>
              </a:rPr>
              <a:t>to</a:t>
            </a:r>
            <a:r>
              <a:rPr sz="2300" spc="10" dirty="0">
                <a:solidFill>
                  <a:srgbClr val="C55A11"/>
                </a:solidFill>
                <a:latin typeface="Times New Roman"/>
                <a:cs typeface="Times New Roman"/>
              </a:rPr>
              <a:t> </a:t>
            </a:r>
            <a:r>
              <a:rPr sz="2300" dirty="0">
                <a:solidFill>
                  <a:srgbClr val="C55A11"/>
                </a:solidFill>
                <a:latin typeface="Times New Roman"/>
                <a:cs typeface="Times New Roman"/>
              </a:rPr>
              <a:t>be admitted</a:t>
            </a:r>
            <a:r>
              <a:rPr sz="2300" spc="5" dirty="0">
                <a:solidFill>
                  <a:srgbClr val="C55A11"/>
                </a:solidFill>
                <a:latin typeface="Times New Roman"/>
                <a:cs typeface="Times New Roman"/>
              </a:rPr>
              <a:t> </a:t>
            </a:r>
            <a:r>
              <a:rPr sz="2300" dirty="0">
                <a:solidFill>
                  <a:srgbClr val="C55A11"/>
                </a:solidFill>
                <a:latin typeface="Times New Roman"/>
                <a:cs typeface="Times New Roman"/>
              </a:rPr>
              <a:t>or</a:t>
            </a:r>
            <a:r>
              <a:rPr sz="2300" spc="5" dirty="0">
                <a:solidFill>
                  <a:srgbClr val="C55A11"/>
                </a:solidFill>
                <a:latin typeface="Times New Roman"/>
                <a:cs typeface="Times New Roman"/>
              </a:rPr>
              <a:t> </a:t>
            </a:r>
            <a:r>
              <a:rPr sz="2300" spc="-35" dirty="0">
                <a:solidFill>
                  <a:srgbClr val="C55A11"/>
                </a:solidFill>
                <a:latin typeface="Times New Roman"/>
                <a:cs typeface="Times New Roman"/>
              </a:rPr>
              <a:t>indisputable,</a:t>
            </a:r>
            <a:r>
              <a:rPr sz="2300" spc="-5" dirty="0">
                <a:solidFill>
                  <a:srgbClr val="C55A11"/>
                </a:solidFill>
                <a:latin typeface="Times New Roman"/>
                <a:cs typeface="Times New Roman"/>
              </a:rPr>
              <a:t> </a:t>
            </a:r>
            <a:r>
              <a:rPr sz="2300" spc="-25" dirty="0">
                <a:solidFill>
                  <a:srgbClr val="C55A11"/>
                </a:solidFill>
                <a:latin typeface="Times New Roman"/>
                <a:cs typeface="Times New Roman"/>
              </a:rPr>
              <a:t>and</a:t>
            </a:r>
            <a:endParaRPr sz="2300">
              <a:latin typeface="Times New Roman"/>
              <a:cs typeface="Times New Roman"/>
            </a:endParaRPr>
          </a:p>
          <a:p>
            <a:pPr marL="184785" marR="44450">
              <a:lnSpc>
                <a:spcPct val="70000"/>
              </a:lnSpc>
              <a:spcBef>
                <a:spcPts val="414"/>
              </a:spcBef>
            </a:pPr>
            <a:r>
              <a:rPr sz="2300" spc="-10" dirty="0">
                <a:solidFill>
                  <a:srgbClr val="C55A11"/>
                </a:solidFill>
                <a:latin typeface="Times New Roman"/>
                <a:cs typeface="Times New Roman"/>
              </a:rPr>
              <a:t>only</a:t>
            </a:r>
            <a:r>
              <a:rPr sz="2300" spc="80" dirty="0">
                <a:solidFill>
                  <a:srgbClr val="C55A11"/>
                </a:solidFill>
                <a:latin typeface="Times New Roman"/>
                <a:cs typeface="Times New Roman"/>
              </a:rPr>
              <a:t> </a:t>
            </a:r>
            <a:r>
              <a:rPr sz="2300" dirty="0">
                <a:solidFill>
                  <a:srgbClr val="C55A11"/>
                </a:solidFill>
                <a:latin typeface="Times New Roman"/>
                <a:cs typeface="Times New Roman"/>
              </a:rPr>
              <a:t>one</a:t>
            </a:r>
            <a:r>
              <a:rPr sz="2300" spc="85" dirty="0">
                <a:solidFill>
                  <a:srgbClr val="C55A11"/>
                </a:solidFill>
                <a:latin typeface="Times New Roman"/>
                <a:cs typeface="Times New Roman"/>
              </a:rPr>
              <a:t> </a:t>
            </a:r>
            <a:r>
              <a:rPr sz="2300" spc="-20" dirty="0">
                <a:solidFill>
                  <a:srgbClr val="C55A11"/>
                </a:solidFill>
                <a:latin typeface="Times New Roman"/>
                <a:cs typeface="Times New Roman"/>
              </a:rPr>
              <a:t>conclusion</a:t>
            </a:r>
            <a:r>
              <a:rPr sz="2300" spc="100" dirty="0">
                <a:solidFill>
                  <a:srgbClr val="C55A11"/>
                </a:solidFill>
                <a:latin typeface="Times New Roman"/>
                <a:cs typeface="Times New Roman"/>
              </a:rPr>
              <a:t> </a:t>
            </a:r>
            <a:r>
              <a:rPr sz="2300" dirty="0">
                <a:solidFill>
                  <a:srgbClr val="C55A11"/>
                </a:solidFill>
                <a:latin typeface="Times New Roman"/>
                <a:cs typeface="Times New Roman"/>
              </a:rPr>
              <a:t>is</a:t>
            </a:r>
            <a:r>
              <a:rPr sz="2300" spc="90" dirty="0">
                <a:solidFill>
                  <a:srgbClr val="C55A11"/>
                </a:solidFill>
                <a:latin typeface="Times New Roman"/>
                <a:cs typeface="Times New Roman"/>
              </a:rPr>
              <a:t> </a:t>
            </a:r>
            <a:r>
              <a:rPr sz="2300" spc="-35" dirty="0">
                <a:solidFill>
                  <a:srgbClr val="C55A11"/>
                </a:solidFill>
                <a:latin typeface="Times New Roman"/>
                <a:cs typeface="Times New Roman"/>
              </a:rPr>
              <a:t>possible,</a:t>
            </a:r>
            <a:r>
              <a:rPr sz="2300" spc="85" dirty="0">
                <a:solidFill>
                  <a:srgbClr val="C55A11"/>
                </a:solidFill>
                <a:latin typeface="Times New Roman"/>
                <a:cs typeface="Times New Roman"/>
              </a:rPr>
              <a:t> </a:t>
            </a:r>
            <a:r>
              <a:rPr sz="2300" dirty="0">
                <a:solidFill>
                  <a:srgbClr val="C55A11"/>
                </a:solidFill>
                <a:latin typeface="Times New Roman"/>
                <a:cs typeface="Times New Roman"/>
              </a:rPr>
              <a:t>the</a:t>
            </a:r>
            <a:r>
              <a:rPr sz="2300" spc="85" dirty="0">
                <a:solidFill>
                  <a:srgbClr val="C55A11"/>
                </a:solidFill>
                <a:latin typeface="Times New Roman"/>
                <a:cs typeface="Times New Roman"/>
              </a:rPr>
              <a:t> </a:t>
            </a:r>
            <a:r>
              <a:rPr sz="2300" dirty="0">
                <a:solidFill>
                  <a:srgbClr val="C55A11"/>
                </a:solidFill>
                <a:latin typeface="Times New Roman"/>
                <a:cs typeface="Times New Roman"/>
              </a:rPr>
              <a:t>Court</a:t>
            </a:r>
            <a:r>
              <a:rPr sz="2300" spc="95" dirty="0">
                <a:solidFill>
                  <a:srgbClr val="C55A11"/>
                </a:solidFill>
                <a:latin typeface="Times New Roman"/>
                <a:cs typeface="Times New Roman"/>
              </a:rPr>
              <a:t> </a:t>
            </a:r>
            <a:r>
              <a:rPr sz="2300" dirty="0">
                <a:solidFill>
                  <a:srgbClr val="C55A11"/>
                </a:solidFill>
                <a:latin typeface="Times New Roman"/>
                <a:cs typeface="Times New Roman"/>
              </a:rPr>
              <a:t>does</a:t>
            </a:r>
            <a:r>
              <a:rPr sz="2300" spc="90" dirty="0">
                <a:solidFill>
                  <a:srgbClr val="C55A11"/>
                </a:solidFill>
                <a:latin typeface="Times New Roman"/>
                <a:cs typeface="Times New Roman"/>
              </a:rPr>
              <a:t> </a:t>
            </a:r>
            <a:r>
              <a:rPr sz="2300" dirty="0">
                <a:solidFill>
                  <a:srgbClr val="C55A11"/>
                </a:solidFill>
                <a:latin typeface="Times New Roman"/>
                <a:cs typeface="Times New Roman"/>
              </a:rPr>
              <a:t>not</a:t>
            </a:r>
            <a:r>
              <a:rPr sz="2300" spc="85" dirty="0">
                <a:solidFill>
                  <a:srgbClr val="C55A11"/>
                </a:solidFill>
                <a:latin typeface="Times New Roman"/>
                <a:cs typeface="Times New Roman"/>
              </a:rPr>
              <a:t> </a:t>
            </a:r>
            <a:r>
              <a:rPr sz="2300" dirty="0">
                <a:solidFill>
                  <a:srgbClr val="C55A11"/>
                </a:solidFill>
                <a:latin typeface="Times New Roman"/>
                <a:cs typeface="Times New Roman"/>
              </a:rPr>
              <a:t>pass</a:t>
            </a:r>
            <a:r>
              <a:rPr sz="2300" spc="85" dirty="0">
                <a:solidFill>
                  <a:srgbClr val="C55A11"/>
                </a:solidFill>
                <a:latin typeface="Times New Roman"/>
                <a:cs typeface="Times New Roman"/>
              </a:rPr>
              <a:t> </a:t>
            </a:r>
            <a:r>
              <a:rPr sz="2300" spc="-20" dirty="0">
                <a:solidFill>
                  <a:srgbClr val="C55A11"/>
                </a:solidFill>
                <a:latin typeface="Times New Roman"/>
                <a:cs typeface="Times New Roman"/>
              </a:rPr>
              <a:t>futile</a:t>
            </a:r>
            <a:r>
              <a:rPr sz="2300" spc="75" dirty="0">
                <a:solidFill>
                  <a:srgbClr val="C55A11"/>
                </a:solidFill>
                <a:latin typeface="Times New Roman"/>
                <a:cs typeface="Times New Roman"/>
              </a:rPr>
              <a:t> </a:t>
            </a:r>
            <a:r>
              <a:rPr sz="2300" dirty="0">
                <a:solidFill>
                  <a:srgbClr val="C55A11"/>
                </a:solidFill>
                <a:latin typeface="Times New Roman"/>
                <a:cs typeface="Times New Roman"/>
              </a:rPr>
              <a:t>orders</a:t>
            </a:r>
            <a:r>
              <a:rPr sz="2300" spc="85" dirty="0">
                <a:solidFill>
                  <a:srgbClr val="C55A11"/>
                </a:solidFill>
                <a:latin typeface="Times New Roman"/>
                <a:cs typeface="Times New Roman"/>
              </a:rPr>
              <a:t> </a:t>
            </a:r>
            <a:r>
              <a:rPr sz="2300" spc="-25" dirty="0">
                <a:solidFill>
                  <a:srgbClr val="C55A11"/>
                </a:solidFill>
                <a:latin typeface="Times New Roman"/>
                <a:cs typeface="Times New Roman"/>
              </a:rPr>
              <a:t>of </a:t>
            </a:r>
            <a:r>
              <a:rPr sz="2300" spc="-35" dirty="0">
                <a:solidFill>
                  <a:srgbClr val="C55A11"/>
                </a:solidFill>
                <a:latin typeface="Times New Roman"/>
                <a:cs typeface="Times New Roman"/>
              </a:rPr>
              <a:t>setting</a:t>
            </a:r>
            <a:r>
              <a:rPr sz="2300" spc="-110" dirty="0">
                <a:solidFill>
                  <a:srgbClr val="C55A11"/>
                </a:solidFill>
                <a:latin typeface="Times New Roman"/>
                <a:cs typeface="Times New Roman"/>
              </a:rPr>
              <a:t> </a:t>
            </a:r>
            <a:r>
              <a:rPr sz="2300" spc="-55" dirty="0">
                <a:solidFill>
                  <a:srgbClr val="C55A11"/>
                </a:solidFill>
                <a:latin typeface="Times New Roman"/>
                <a:cs typeface="Times New Roman"/>
              </a:rPr>
              <a:t>aside</a:t>
            </a:r>
            <a:r>
              <a:rPr sz="2300" spc="-60" dirty="0">
                <a:solidFill>
                  <a:srgbClr val="C55A11"/>
                </a:solidFill>
                <a:latin typeface="Times New Roman"/>
                <a:cs typeface="Times New Roman"/>
              </a:rPr>
              <a:t> </a:t>
            </a:r>
            <a:r>
              <a:rPr sz="2300" dirty="0">
                <a:solidFill>
                  <a:srgbClr val="C55A11"/>
                </a:solidFill>
                <a:latin typeface="Times New Roman"/>
                <a:cs typeface="Times New Roman"/>
              </a:rPr>
              <a:t>or</a:t>
            </a:r>
            <a:r>
              <a:rPr sz="2300" spc="-55" dirty="0">
                <a:solidFill>
                  <a:srgbClr val="C55A11"/>
                </a:solidFill>
                <a:latin typeface="Times New Roman"/>
                <a:cs typeface="Times New Roman"/>
              </a:rPr>
              <a:t> </a:t>
            </a:r>
            <a:r>
              <a:rPr sz="2300" spc="-10" dirty="0">
                <a:solidFill>
                  <a:srgbClr val="C55A11"/>
                </a:solidFill>
                <a:latin typeface="Times New Roman"/>
                <a:cs typeface="Times New Roman"/>
              </a:rPr>
              <a:t>remand</a:t>
            </a:r>
            <a:r>
              <a:rPr sz="2300" spc="-65" dirty="0">
                <a:solidFill>
                  <a:srgbClr val="C55A11"/>
                </a:solidFill>
                <a:latin typeface="Times New Roman"/>
                <a:cs typeface="Times New Roman"/>
              </a:rPr>
              <a:t> </a:t>
            </a:r>
            <a:r>
              <a:rPr sz="2300" spc="-10" dirty="0">
                <a:solidFill>
                  <a:srgbClr val="C55A11"/>
                </a:solidFill>
                <a:latin typeface="Times New Roman"/>
                <a:cs typeface="Times New Roman"/>
              </a:rPr>
              <a:t>when</a:t>
            </a:r>
            <a:r>
              <a:rPr sz="2300" spc="-60" dirty="0">
                <a:solidFill>
                  <a:srgbClr val="C55A11"/>
                </a:solidFill>
                <a:latin typeface="Times New Roman"/>
                <a:cs typeface="Times New Roman"/>
              </a:rPr>
              <a:t> </a:t>
            </a:r>
            <a:r>
              <a:rPr sz="2300" dirty="0">
                <a:solidFill>
                  <a:srgbClr val="C55A11"/>
                </a:solidFill>
                <a:latin typeface="Times New Roman"/>
                <a:cs typeface="Times New Roman"/>
              </a:rPr>
              <a:t>there</a:t>
            </a:r>
            <a:r>
              <a:rPr sz="2300" spc="-60" dirty="0">
                <a:solidFill>
                  <a:srgbClr val="C55A11"/>
                </a:solidFill>
                <a:latin typeface="Times New Roman"/>
                <a:cs typeface="Times New Roman"/>
              </a:rPr>
              <a:t> </a:t>
            </a:r>
            <a:r>
              <a:rPr sz="2300" spc="-110" dirty="0">
                <a:solidFill>
                  <a:srgbClr val="C55A11"/>
                </a:solidFill>
                <a:latin typeface="Times New Roman"/>
                <a:cs typeface="Times New Roman"/>
              </a:rPr>
              <a:t>is,</a:t>
            </a:r>
            <a:r>
              <a:rPr sz="2300" spc="-30" dirty="0">
                <a:solidFill>
                  <a:srgbClr val="C55A11"/>
                </a:solidFill>
                <a:latin typeface="Times New Roman"/>
                <a:cs typeface="Times New Roman"/>
              </a:rPr>
              <a:t> </a:t>
            </a:r>
            <a:r>
              <a:rPr sz="2300" dirty="0">
                <a:solidFill>
                  <a:srgbClr val="C55A11"/>
                </a:solidFill>
                <a:latin typeface="Times New Roman"/>
                <a:cs typeface="Times New Roman"/>
              </a:rPr>
              <a:t>in</a:t>
            </a:r>
            <a:r>
              <a:rPr sz="2300" spc="-60" dirty="0">
                <a:solidFill>
                  <a:srgbClr val="C55A11"/>
                </a:solidFill>
                <a:latin typeface="Times New Roman"/>
                <a:cs typeface="Times New Roman"/>
              </a:rPr>
              <a:t> </a:t>
            </a:r>
            <a:r>
              <a:rPr sz="2300" spc="-30" dirty="0">
                <a:solidFill>
                  <a:srgbClr val="C55A11"/>
                </a:solidFill>
                <a:latin typeface="Times New Roman"/>
                <a:cs typeface="Times New Roman"/>
              </a:rPr>
              <a:t>fact,</a:t>
            </a:r>
            <a:r>
              <a:rPr sz="2300" spc="-65" dirty="0">
                <a:solidFill>
                  <a:srgbClr val="C55A11"/>
                </a:solidFill>
                <a:latin typeface="Times New Roman"/>
                <a:cs typeface="Times New Roman"/>
              </a:rPr>
              <a:t> </a:t>
            </a:r>
            <a:r>
              <a:rPr sz="2300" dirty="0">
                <a:solidFill>
                  <a:srgbClr val="C55A11"/>
                </a:solidFill>
                <a:latin typeface="Times New Roman"/>
                <a:cs typeface="Times New Roman"/>
              </a:rPr>
              <a:t>no</a:t>
            </a:r>
            <a:r>
              <a:rPr sz="2300" spc="-70" dirty="0">
                <a:solidFill>
                  <a:srgbClr val="C55A11"/>
                </a:solidFill>
                <a:latin typeface="Times New Roman"/>
                <a:cs typeface="Times New Roman"/>
              </a:rPr>
              <a:t> </a:t>
            </a:r>
            <a:r>
              <a:rPr sz="2300" spc="-40" dirty="0">
                <a:solidFill>
                  <a:srgbClr val="C55A11"/>
                </a:solidFill>
                <a:latin typeface="Times New Roman"/>
                <a:cs typeface="Times New Roman"/>
              </a:rPr>
              <a:t>prejudice</a:t>
            </a:r>
            <a:r>
              <a:rPr sz="2300" spc="-75" dirty="0">
                <a:solidFill>
                  <a:srgbClr val="C55A11"/>
                </a:solidFill>
                <a:latin typeface="Times New Roman"/>
                <a:cs typeface="Times New Roman"/>
              </a:rPr>
              <a:t> </a:t>
            </a:r>
            <a:r>
              <a:rPr sz="2300" spc="-10" dirty="0">
                <a:solidFill>
                  <a:srgbClr val="C55A11"/>
                </a:solidFill>
                <a:latin typeface="Times New Roman"/>
                <a:cs typeface="Times New Roman"/>
              </a:rPr>
              <a:t>caused.</a:t>
            </a:r>
            <a:endParaRPr sz="2300">
              <a:latin typeface="Times New Roman"/>
              <a:cs typeface="Times New Roman"/>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1140" y="58292"/>
            <a:ext cx="7494270" cy="528320"/>
          </a:xfrm>
          <a:prstGeom prst="rect">
            <a:avLst/>
          </a:prstGeom>
        </p:spPr>
        <p:txBody>
          <a:bodyPr vert="horz" wrap="square" lIns="0" tIns="12700" rIns="0" bIns="0" rtlCol="0">
            <a:spAutoFit/>
          </a:bodyPr>
          <a:lstStyle/>
          <a:p>
            <a:pPr marL="12700">
              <a:lnSpc>
                <a:spcPct val="100000"/>
              </a:lnSpc>
              <a:spcBef>
                <a:spcPts val="100"/>
              </a:spcBef>
              <a:tabLst>
                <a:tab pos="2414270" algn="l"/>
                <a:tab pos="4813935" algn="l"/>
              </a:tabLst>
            </a:pPr>
            <a:r>
              <a:rPr sz="3300" b="1" dirty="0">
                <a:solidFill>
                  <a:srgbClr val="3366CC"/>
                </a:solidFill>
                <a:latin typeface="Times New Roman"/>
                <a:cs typeface="Times New Roman"/>
              </a:rPr>
              <a:t>Exclusion</a:t>
            </a:r>
            <a:r>
              <a:rPr sz="3300" b="1" spc="155" dirty="0">
                <a:solidFill>
                  <a:srgbClr val="3366CC"/>
                </a:solidFill>
                <a:latin typeface="Times New Roman"/>
                <a:cs typeface="Times New Roman"/>
              </a:rPr>
              <a:t> </a:t>
            </a:r>
            <a:r>
              <a:rPr sz="3300" b="1" spc="-25" dirty="0">
                <a:solidFill>
                  <a:srgbClr val="3366CC"/>
                </a:solidFill>
                <a:latin typeface="Times New Roman"/>
                <a:cs typeface="Times New Roman"/>
              </a:rPr>
              <a:t>of</a:t>
            </a:r>
            <a:r>
              <a:rPr sz="3300" b="1" dirty="0">
                <a:solidFill>
                  <a:srgbClr val="3366CC"/>
                </a:solidFill>
                <a:latin typeface="Times New Roman"/>
                <a:cs typeface="Times New Roman"/>
              </a:rPr>
              <a:t>	Principles</a:t>
            </a:r>
            <a:r>
              <a:rPr sz="3300" b="1" spc="-135" dirty="0">
                <a:solidFill>
                  <a:srgbClr val="3366CC"/>
                </a:solidFill>
                <a:latin typeface="Times New Roman"/>
                <a:cs typeface="Times New Roman"/>
              </a:rPr>
              <a:t> </a:t>
            </a:r>
            <a:r>
              <a:rPr sz="3300" b="1" spc="-25" dirty="0">
                <a:solidFill>
                  <a:srgbClr val="3366CC"/>
                </a:solidFill>
                <a:latin typeface="Times New Roman"/>
                <a:cs typeface="Times New Roman"/>
              </a:rPr>
              <a:t>of</a:t>
            </a:r>
            <a:r>
              <a:rPr sz="3300" b="1" dirty="0">
                <a:solidFill>
                  <a:srgbClr val="3366CC"/>
                </a:solidFill>
                <a:latin typeface="Times New Roman"/>
                <a:cs typeface="Times New Roman"/>
              </a:rPr>
              <a:t>	</a:t>
            </a:r>
            <a:r>
              <a:rPr sz="3300" b="1" spc="-20" dirty="0">
                <a:solidFill>
                  <a:srgbClr val="3366CC"/>
                </a:solidFill>
                <a:latin typeface="Times New Roman"/>
                <a:cs typeface="Times New Roman"/>
              </a:rPr>
              <a:t>Natural</a:t>
            </a:r>
            <a:r>
              <a:rPr sz="3300" b="1" spc="-135" dirty="0">
                <a:solidFill>
                  <a:srgbClr val="3366CC"/>
                </a:solidFill>
                <a:latin typeface="Times New Roman"/>
                <a:cs typeface="Times New Roman"/>
              </a:rPr>
              <a:t> </a:t>
            </a:r>
            <a:r>
              <a:rPr sz="3300" b="1" spc="-40" dirty="0">
                <a:solidFill>
                  <a:srgbClr val="3366CC"/>
                </a:solidFill>
                <a:latin typeface="Times New Roman"/>
                <a:cs typeface="Times New Roman"/>
              </a:rPr>
              <a:t>Justice</a:t>
            </a:r>
            <a:endParaRPr sz="3300">
              <a:latin typeface="Times New Roman"/>
              <a:cs typeface="Times New Roman"/>
            </a:endParaRPr>
          </a:p>
        </p:txBody>
      </p:sp>
      <p:sp>
        <p:nvSpPr>
          <p:cNvPr id="3" name="object 3"/>
          <p:cNvSpPr txBox="1"/>
          <p:nvPr/>
        </p:nvSpPr>
        <p:spPr>
          <a:xfrm>
            <a:off x="231140" y="599033"/>
            <a:ext cx="8682990" cy="5481320"/>
          </a:xfrm>
          <a:prstGeom prst="rect">
            <a:avLst/>
          </a:prstGeom>
        </p:spPr>
        <p:txBody>
          <a:bodyPr vert="horz" wrap="square" lIns="0" tIns="35560" rIns="0" bIns="0" rtlCol="0">
            <a:spAutoFit/>
          </a:bodyPr>
          <a:lstStyle/>
          <a:p>
            <a:pPr marL="184785" indent="-172085">
              <a:lnSpc>
                <a:spcPct val="100000"/>
              </a:lnSpc>
              <a:spcBef>
                <a:spcPts val="280"/>
              </a:spcBef>
              <a:buFont typeface="Arial MT"/>
              <a:buChar char="•"/>
              <a:tabLst>
                <a:tab pos="184785" algn="l"/>
              </a:tabLst>
            </a:pPr>
            <a:r>
              <a:rPr sz="2600" spc="-55" dirty="0">
                <a:solidFill>
                  <a:srgbClr val="FF0066"/>
                </a:solidFill>
                <a:latin typeface="Times New Roman"/>
                <a:cs typeface="Times New Roman"/>
              </a:rPr>
              <a:t>Exclusion</a:t>
            </a:r>
            <a:r>
              <a:rPr sz="2600" spc="-55" dirty="0">
                <a:latin typeface="Times New Roman"/>
                <a:cs typeface="Times New Roman"/>
              </a:rPr>
              <a:t>:</a:t>
            </a:r>
            <a:r>
              <a:rPr sz="2600" spc="-90" dirty="0">
                <a:latin typeface="Times New Roman"/>
                <a:cs typeface="Times New Roman"/>
              </a:rPr>
              <a:t> </a:t>
            </a:r>
            <a:r>
              <a:rPr sz="2600" spc="-170" dirty="0">
                <a:latin typeface="Times New Roman"/>
                <a:cs typeface="Times New Roman"/>
              </a:rPr>
              <a:t>May</a:t>
            </a:r>
            <a:r>
              <a:rPr sz="2600" dirty="0">
                <a:latin typeface="Times New Roman"/>
                <a:cs typeface="Times New Roman"/>
              </a:rPr>
              <a:t> be</a:t>
            </a:r>
            <a:r>
              <a:rPr sz="2600" spc="-45" dirty="0">
                <a:latin typeface="Times New Roman"/>
                <a:cs typeface="Times New Roman"/>
              </a:rPr>
              <a:t> </a:t>
            </a:r>
            <a:r>
              <a:rPr sz="2600" spc="-35" dirty="0">
                <a:latin typeface="Times New Roman"/>
                <a:cs typeface="Times New Roman"/>
              </a:rPr>
              <a:t>express</a:t>
            </a:r>
            <a:r>
              <a:rPr sz="2600" spc="-50" dirty="0">
                <a:latin typeface="Times New Roman"/>
                <a:cs typeface="Times New Roman"/>
              </a:rPr>
              <a:t> </a:t>
            </a:r>
            <a:r>
              <a:rPr sz="2600" dirty="0">
                <a:latin typeface="Times New Roman"/>
                <a:cs typeface="Times New Roman"/>
              </a:rPr>
              <a:t>or</a:t>
            </a:r>
            <a:r>
              <a:rPr sz="2600" spc="-45" dirty="0">
                <a:latin typeface="Times New Roman"/>
                <a:cs typeface="Times New Roman"/>
              </a:rPr>
              <a:t> </a:t>
            </a:r>
            <a:r>
              <a:rPr sz="2600" spc="-10" dirty="0">
                <a:latin typeface="Times New Roman"/>
                <a:cs typeface="Times New Roman"/>
              </a:rPr>
              <a:t>implied</a:t>
            </a:r>
            <a:endParaRPr sz="2600">
              <a:latin typeface="Times New Roman"/>
              <a:cs typeface="Times New Roman"/>
            </a:endParaRPr>
          </a:p>
          <a:p>
            <a:pPr marL="271145" indent="-262255">
              <a:lnSpc>
                <a:spcPct val="100000"/>
              </a:lnSpc>
              <a:spcBef>
                <a:spcPts val="180"/>
              </a:spcBef>
              <a:buSzPct val="96153"/>
              <a:buFont typeface="Wingdings"/>
              <a:buChar char=""/>
              <a:tabLst>
                <a:tab pos="271145" algn="l"/>
              </a:tabLst>
            </a:pPr>
            <a:r>
              <a:rPr sz="2600" spc="-185" dirty="0">
                <a:latin typeface="Times New Roman"/>
                <a:cs typeface="Times New Roman"/>
              </a:rPr>
              <a:t>By</a:t>
            </a:r>
            <a:r>
              <a:rPr sz="2600" dirty="0">
                <a:latin typeface="Times New Roman"/>
                <a:cs typeface="Times New Roman"/>
              </a:rPr>
              <a:t> </a:t>
            </a:r>
            <a:r>
              <a:rPr sz="2600" spc="-10" dirty="0">
                <a:solidFill>
                  <a:srgbClr val="FF0000"/>
                </a:solidFill>
                <a:latin typeface="Times New Roman"/>
                <a:cs typeface="Times New Roman"/>
              </a:rPr>
              <a:t>statutory</a:t>
            </a:r>
            <a:r>
              <a:rPr sz="2600" spc="-155" dirty="0">
                <a:solidFill>
                  <a:srgbClr val="FF0000"/>
                </a:solidFill>
                <a:latin typeface="Times New Roman"/>
                <a:cs typeface="Times New Roman"/>
              </a:rPr>
              <a:t> </a:t>
            </a:r>
            <a:r>
              <a:rPr sz="2600" spc="-40" dirty="0">
                <a:solidFill>
                  <a:srgbClr val="FF0000"/>
                </a:solidFill>
                <a:latin typeface="Times New Roman"/>
                <a:cs typeface="Times New Roman"/>
              </a:rPr>
              <a:t>provisions</a:t>
            </a:r>
            <a:r>
              <a:rPr sz="2600" spc="-105" dirty="0">
                <a:solidFill>
                  <a:srgbClr val="FF0000"/>
                </a:solidFill>
                <a:latin typeface="Times New Roman"/>
                <a:cs typeface="Times New Roman"/>
              </a:rPr>
              <a:t> </a:t>
            </a:r>
            <a:r>
              <a:rPr sz="2600" dirty="0">
                <a:latin typeface="Times New Roman"/>
                <a:cs typeface="Times New Roman"/>
              </a:rPr>
              <a:t>–</a:t>
            </a:r>
            <a:r>
              <a:rPr sz="2600" spc="-75" dirty="0">
                <a:latin typeface="Times New Roman"/>
                <a:cs typeface="Times New Roman"/>
              </a:rPr>
              <a:t> </a:t>
            </a:r>
            <a:r>
              <a:rPr sz="2600" spc="-120" dirty="0">
                <a:latin typeface="Times New Roman"/>
                <a:cs typeface="Times New Roman"/>
              </a:rPr>
              <a:t>eg:</a:t>
            </a:r>
            <a:r>
              <a:rPr sz="2600" spc="-45" dirty="0">
                <a:latin typeface="Times New Roman"/>
                <a:cs typeface="Times New Roman"/>
              </a:rPr>
              <a:t> </a:t>
            </a:r>
            <a:r>
              <a:rPr sz="2600" spc="-10" dirty="0">
                <a:latin typeface="Times New Roman"/>
                <a:cs typeface="Times New Roman"/>
              </a:rPr>
              <a:t>Urgent</a:t>
            </a:r>
            <a:r>
              <a:rPr sz="2600" spc="-80" dirty="0">
                <a:latin typeface="Times New Roman"/>
                <a:cs typeface="Times New Roman"/>
              </a:rPr>
              <a:t> </a:t>
            </a:r>
            <a:r>
              <a:rPr sz="2600" spc="-20" dirty="0">
                <a:latin typeface="Times New Roman"/>
                <a:cs typeface="Times New Roman"/>
              </a:rPr>
              <a:t>land</a:t>
            </a:r>
            <a:r>
              <a:rPr sz="2600" spc="-65" dirty="0">
                <a:latin typeface="Times New Roman"/>
                <a:cs typeface="Times New Roman"/>
              </a:rPr>
              <a:t> </a:t>
            </a:r>
            <a:r>
              <a:rPr sz="2600" spc="-10" dirty="0">
                <a:latin typeface="Times New Roman"/>
                <a:cs typeface="Times New Roman"/>
              </a:rPr>
              <a:t>acquisition</a:t>
            </a:r>
            <a:endParaRPr sz="2600">
              <a:latin typeface="Times New Roman"/>
              <a:cs typeface="Times New Roman"/>
            </a:endParaRPr>
          </a:p>
          <a:p>
            <a:pPr marL="271145" indent="-262255">
              <a:lnSpc>
                <a:spcPts val="2810"/>
              </a:lnSpc>
              <a:spcBef>
                <a:spcPts val="170"/>
              </a:spcBef>
              <a:buSzPct val="96153"/>
              <a:buFont typeface="Wingdings"/>
              <a:buChar char=""/>
              <a:tabLst>
                <a:tab pos="271145" algn="l"/>
              </a:tabLst>
            </a:pPr>
            <a:r>
              <a:rPr sz="2600" spc="-185" dirty="0">
                <a:latin typeface="Times New Roman"/>
                <a:cs typeface="Times New Roman"/>
              </a:rPr>
              <a:t>By</a:t>
            </a:r>
            <a:r>
              <a:rPr sz="2600" dirty="0">
                <a:latin typeface="Times New Roman"/>
                <a:cs typeface="Times New Roman"/>
              </a:rPr>
              <a:t> </a:t>
            </a:r>
            <a:r>
              <a:rPr sz="2600" spc="-30" dirty="0">
                <a:solidFill>
                  <a:srgbClr val="2E5496"/>
                </a:solidFill>
                <a:latin typeface="Times New Roman"/>
                <a:cs typeface="Times New Roman"/>
              </a:rPr>
              <a:t>constitutional</a:t>
            </a:r>
            <a:r>
              <a:rPr sz="2600" spc="-75" dirty="0">
                <a:solidFill>
                  <a:srgbClr val="2E5496"/>
                </a:solidFill>
                <a:latin typeface="Times New Roman"/>
                <a:cs typeface="Times New Roman"/>
              </a:rPr>
              <a:t> </a:t>
            </a:r>
            <a:r>
              <a:rPr sz="2600" spc="-40" dirty="0">
                <a:solidFill>
                  <a:srgbClr val="2E5496"/>
                </a:solidFill>
                <a:latin typeface="Times New Roman"/>
                <a:cs typeface="Times New Roman"/>
              </a:rPr>
              <a:t>provisions</a:t>
            </a:r>
            <a:r>
              <a:rPr sz="2600" spc="-90" dirty="0">
                <a:solidFill>
                  <a:srgbClr val="2E5496"/>
                </a:solidFill>
                <a:latin typeface="Times New Roman"/>
                <a:cs typeface="Times New Roman"/>
              </a:rPr>
              <a:t> </a:t>
            </a:r>
            <a:r>
              <a:rPr sz="2600" dirty="0">
                <a:latin typeface="Times New Roman"/>
                <a:cs typeface="Times New Roman"/>
              </a:rPr>
              <a:t>–</a:t>
            </a:r>
            <a:r>
              <a:rPr sz="2600" spc="-40" dirty="0">
                <a:latin typeface="Times New Roman"/>
                <a:cs typeface="Times New Roman"/>
              </a:rPr>
              <a:t> </a:t>
            </a:r>
            <a:r>
              <a:rPr sz="2600" spc="-120" dirty="0">
                <a:latin typeface="Times New Roman"/>
                <a:cs typeface="Times New Roman"/>
              </a:rPr>
              <a:t>e.g:</a:t>
            </a:r>
            <a:r>
              <a:rPr sz="2600" spc="-35" dirty="0">
                <a:latin typeface="Times New Roman"/>
                <a:cs typeface="Times New Roman"/>
              </a:rPr>
              <a:t> </a:t>
            </a:r>
            <a:r>
              <a:rPr sz="2600" spc="-30" dirty="0">
                <a:latin typeface="Times New Roman"/>
                <a:cs typeface="Times New Roman"/>
              </a:rPr>
              <a:t>Second</a:t>
            </a:r>
            <a:r>
              <a:rPr sz="2600" spc="-45" dirty="0">
                <a:latin typeface="Times New Roman"/>
                <a:cs typeface="Times New Roman"/>
              </a:rPr>
              <a:t> </a:t>
            </a:r>
            <a:r>
              <a:rPr sz="2600" spc="-25" dirty="0">
                <a:latin typeface="Times New Roman"/>
                <a:cs typeface="Times New Roman"/>
              </a:rPr>
              <a:t>proviso</a:t>
            </a:r>
            <a:r>
              <a:rPr sz="2600" spc="-55" dirty="0">
                <a:latin typeface="Times New Roman"/>
                <a:cs typeface="Times New Roman"/>
              </a:rPr>
              <a:t> </a:t>
            </a:r>
            <a:r>
              <a:rPr sz="2600" dirty="0">
                <a:latin typeface="Times New Roman"/>
                <a:cs typeface="Times New Roman"/>
              </a:rPr>
              <a:t>to</a:t>
            </a:r>
            <a:r>
              <a:rPr sz="2600" spc="-45" dirty="0">
                <a:latin typeface="Times New Roman"/>
                <a:cs typeface="Times New Roman"/>
              </a:rPr>
              <a:t> </a:t>
            </a:r>
            <a:r>
              <a:rPr sz="2600" spc="-10" dirty="0">
                <a:latin typeface="Times New Roman"/>
                <a:cs typeface="Times New Roman"/>
              </a:rPr>
              <a:t>Art.311(2)</a:t>
            </a:r>
            <a:endParaRPr sz="2600">
              <a:latin typeface="Times New Roman"/>
              <a:cs typeface="Times New Roman"/>
            </a:endParaRPr>
          </a:p>
          <a:p>
            <a:pPr marL="184785">
              <a:lnSpc>
                <a:spcPts val="2810"/>
              </a:lnSpc>
              <a:tabLst>
                <a:tab pos="1053465" algn="l"/>
              </a:tabLst>
            </a:pPr>
            <a:r>
              <a:rPr sz="2600" dirty="0">
                <a:latin typeface="Times New Roman"/>
                <a:cs typeface="Times New Roman"/>
              </a:rPr>
              <a:t>-</a:t>
            </a:r>
            <a:r>
              <a:rPr sz="2600" spc="-55" dirty="0">
                <a:latin typeface="Times New Roman"/>
                <a:cs typeface="Times New Roman"/>
              </a:rPr>
              <a:t> </a:t>
            </a:r>
            <a:r>
              <a:rPr sz="2600" spc="-25" dirty="0">
                <a:latin typeface="Times New Roman"/>
                <a:cs typeface="Times New Roman"/>
              </a:rPr>
              <a:t>See</a:t>
            </a:r>
            <a:r>
              <a:rPr sz="2600" dirty="0">
                <a:latin typeface="Times New Roman"/>
                <a:cs typeface="Times New Roman"/>
              </a:rPr>
              <a:t>	</a:t>
            </a:r>
            <a:r>
              <a:rPr sz="2600" spc="-10" dirty="0">
                <a:solidFill>
                  <a:srgbClr val="FF00FF"/>
                </a:solidFill>
                <a:latin typeface="Times New Roman"/>
                <a:cs typeface="Times New Roman"/>
              </a:rPr>
              <a:t>Union</a:t>
            </a:r>
            <a:r>
              <a:rPr sz="2600" spc="-155" dirty="0">
                <a:solidFill>
                  <a:srgbClr val="FF00FF"/>
                </a:solidFill>
                <a:latin typeface="Times New Roman"/>
                <a:cs typeface="Times New Roman"/>
              </a:rPr>
              <a:t> </a:t>
            </a:r>
            <a:r>
              <a:rPr sz="2600" dirty="0">
                <a:solidFill>
                  <a:srgbClr val="FF00FF"/>
                </a:solidFill>
                <a:latin typeface="Times New Roman"/>
                <a:cs typeface="Times New Roman"/>
              </a:rPr>
              <a:t>of</a:t>
            </a:r>
            <a:r>
              <a:rPr sz="2600" spc="195" dirty="0">
                <a:solidFill>
                  <a:srgbClr val="FF00FF"/>
                </a:solidFill>
                <a:latin typeface="Times New Roman"/>
                <a:cs typeface="Times New Roman"/>
              </a:rPr>
              <a:t> </a:t>
            </a:r>
            <a:r>
              <a:rPr sz="2600" dirty="0">
                <a:solidFill>
                  <a:srgbClr val="FF00FF"/>
                </a:solidFill>
                <a:latin typeface="Times New Roman"/>
                <a:cs typeface="Times New Roman"/>
              </a:rPr>
              <a:t>India</a:t>
            </a:r>
            <a:r>
              <a:rPr sz="2600" spc="-60" dirty="0">
                <a:solidFill>
                  <a:srgbClr val="FF00FF"/>
                </a:solidFill>
                <a:latin typeface="Times New Roman"/>
                <a:cs typeface="Times New Roman"/>
              </a:rPr>
              <a:t> </a:t>
            </a:r>
            <a:r>
              <a:rPr sz="2600" spc="-240" dirty="0">
                <a:solidFill>
                  <a:srgbClr val="FF00FF"/>
                </a:solidFill>
                <a:latin typeface="Times New Roman"/>
                <a:cs typeface="Times New Roman"/>
              </a:rPr>
              <a:t>v.</a:t>
            </a:r>
            <a:r>
              <a:rPr sz="2600" spc="5" dirty="0">
                <a:solidFill>
                  <a:srgbClr val="FF00FF"/>
                </a:solidFill>
                <a:latin typeface="Times New Roman"/>
                <a:cs typeface="Times New Roman"/>
              </a:rPr>
              <a:t> </a:t>
            </a:r>
            <a:r>
              <a:rPr sz="2600" spc="-70" dirty="0">
                <a:solidFill>
                  <a:srgbClr val="FF00FF"/>
                </a:solidFill>
                <a:latin typeface="Times New Roman"/>
                <a:cs typeface="Times New Roman"/>
              </a:rPr>
              <a:t>Tulsiram</a:t>
            </a:r>
            <a:r>
              <a:rPr sz="2600" spc="-50" dirty="0">
                <a:solidFill>
                  <a:srgbClr val="FF00FF"/>
                </a:solidFill>
                <a:latin typeface="Times New Roman"/>
                <a:cs typeface="Times New Roman"/>
              </a:rPr>
              <a:t> </a:t>
            </a:r>
            <a:r>
              <a:rPr sz="2600" spc="-45" dirty="0">
                <a:solidFill>
                  <a:srgbClr val="FF00FF"/>
                </a:solidFill>
                <a:latin typeface="Times New Roman"/>
                <a:cs typeface="Times New Roman"/>
              </a:rPr>
              <a:t>Patel </a:t>
            </a:r>
            <a:r>
              <a:rPr sz="1800" spc="-45" dirty="0">
                <a:latin typeface="Times New Roman"/>
                <a:cs typeface="Times New Roman"/>
              </a:rPr>
              <a:t>(AIR </a:t>
            </a:r>
            <a:r>
              <a:rPr sz="1800" spc="-50" dirty="0">
                <a:latin typeface="Times New Roman"/>
                <a:cs typeface="Times New Roman"/>
              </a:rPr>
              <a:t>1985</a:t>
            </a:r>
            <a:r>
              <a:rPr sz="1800" spc="-10" dirty="0">
                <a:latin typeface="Times New Roman"/>
                <a:cs typeface="Times New Roman"/>
              </a:rPr>
              <a:t> </a:t>
            </a:r>
            <a:r>
              <a:rPr sz="1800" spc="-105" dirty="0">
                <a:latin typeface="Times New Roman"/>
                <a:cs typeface="Times New Roman"/>
              </a:rPr>
              <a:t>SC</a:t>
            </a:r>
            <a:r>
              <a:rPr sz="1800" spc="-10" dirty="0">
                <a:latin typeface="Times New Roman"/>
                <a:cs typeface="Times New Roman"/>
              </a:rPr>
              <a:t> 1416)</a:t>
            </a:r>
            <a:endParaRPr sz="1800">
              <a:latin typeface="Times New Roman"/>
              <a:cs typeface="Times New Roman"/>
            </a:endParaRPr>
          </a:p>
          <a:p>
            <a:pPr marL="271145" indent="-262255">
              <a:lnSpc>
                <a:spcPct val="100000"/>
              </a:lnSpc>
              <a:spcBef>
                <a:spcPts val="180"/>
              </a:spcBef>
              <a:buSzPct val="96153"/>
              <a:buFont typeface="Wingdings"/>
              <a:buChar char=""/>
              <a:tabLst>
                <a:tab pos="271145" algn="l"/>
              </a:tabLst>
            </a:pPr>
            <a:r>
              <a:rPr sz="2600" dirty="0">
                <a:latin typeface="Times New Roman"/>
                <a:cs typeface="Times New Roman"/>
              </a:rPr>
              <a:t>In</a:t>
            </a:r>
            <a:r>
              <a:rPr sz="2600" spc="-5" dirty="0">
                <a:latin typeface="Times New Roman"/>
                <a:cs typeface="Times New Roman"/>
              </a:rPr>
              <a:t> </a:t>
            </a:r>
            <a:r>
              <a:rPr sz="2600" spc="-55" dirty="0">
                <a:latin typeface="Times New Roman"/>
                <a:cs typeface="Times New Roman"/>
              </a:rPr>
              <a:t>case</a:t>
            </a:r>
            <a:r>
              <a:rPr sz="2600" spc="5" dirty="0">
                <a:latin typeface="Times New Roman"/>
                <a:cs typeface="Times New Roman"/>
              </a:rPr>
              <a:t> </a:t>
            </a:r>
            <a:r>
              <a:rPr sz="2600" dirty="0">
                <a:latin typeface="Times New Roman"/>
                <a:cs typeface="Times New Roman"/>
              </a:rPr>
              <a:t>of</a:t>
            </a:r>
            <a:r>
              <a:rPr sz="2600" spc="320" dirty="0">
                <a:latin typeface="Times New Roman"/>
                <a:cs typeface="Times New Roman"/>
              </a:rPr>
              <a:t> </a:t>
            </a:r>
            <a:r>
              <a:rPr sz="2600" spc="-105" dirty="0">
                <a:solidFill>
                  <a:srgbClr val="C55A11"/>
                </a:solidFill>
                <a:latin typeface="Times New Roman"/>
                <a:cs typeface="Times New Roman"/>
              </a:rPr>
              <a:t>legislative</a:t>
            </a:r>
            <a:r>
              <a:rPr sz="2600" spc="25" dirty="0">
                <a:solidFill>
                  <a:srgbClr val="C55A11"/>
                </a:solidFill>
                <a:latin typeface="Times New Roman"/>
                <a:cs typeface="Times New Roman"/>
              </a:rPr>
              <a:t> </a:t>
            </a:r>
            <a:r>
              <a:rPr sz="2600" spc="-20" dirty="0">
                <a:solidFill>
                  <a:srgbClr val="C55A11"/>
                </a:solidFill>
                <a:latin typeface="Times New Roman"/>
                <a:cs typeface="Times New Roman"/>
              </a:rPr>
              <a:t>acts</a:t>
            </a:r>
            <a:endParaRPr sz="2600">
              <a:latin typeface="Times New Roman"/>
              <a:cs typeface="Times New Roman"/>
            </a:endParaRPr>
          </a:p>
          <a:p>
            <a:pPr marL="271145" indent="-262255">
              <a:lnSpc>
                <a:spcPct val="100000"/>
              </a:lnSpc>
              <a:spcBef>
                <a:spcPts val="180"/>
              </a:spcBef>
              <a:buSzPct val="96153"/>
              <a:buFont typeface="Wingdings"/>
              <a:buChar char=""/>
              <a:tabLst>
                <a:tab pos="271145" algn="l"/>
              </a:tabLst>
            </a:pPr>
            <a:r>
              <a:rPr sz="2600" spc="-45" dirty="0">
                <a:latin typeface="Times New Roman"/>
                <a:cs typeface="Times New Roman"/>
              </a:rPr>
              <a:t>Exclusion</a:t>
            </a:r>
            <a:r>
              <a:rPr sz="2600" spc="-80" dirty="0">
                <a:latin typeface="Times New Roman"/>
                <a:cs typeface="Times New Roman"/>
              </a:rPr>
              <a:t> </a:t>
            </a:r>
            <a:r>
              <a:rPr sz="2600" dirty="0">
                <a:latin typeface="Times New Roman"/>
                <a:cs typeface="Times New Roman"/>
              </a:rPr>
              <a:t>in</a:t>
            </a:r>
            <a:r>
              <a:rPr sz="2600" spc="-80" dirty="0">
                <a:latin typeface="Times New Roman"/>
                <a:cs typeface="Times New Roman"/>
              </a:rPr>
              <a:t> </a:t>
            </a:r>
            <a:r>
              <a:rPr sz="2600" spc="-45" dirty="0">
                <a:solidFill>
                  <a:srgbClr val="6FAC46"/>
                </a:solidFill>
                <a:latin typeface="Times New Roman"/>
                <a:cs typeface="Times New Roman"/>
              </a:rPr>
              <a:t>public</a:t>
            </a:r>
            <a:r>
              <a:rPr sz="2600" spc="-95" dirty="0">
                <a:solidFill>
                  <a:srgbClr val="6FAC46"/>
                </a:solidFill>
                <a:latin typeface="Times New Roman"/>
                <a:cs typeface="Times New Roman"/>
              </a:rPr>
              <a:t> </a:t>
            </a:r>
            <a:r>
              <a:rPr sz="2600" spc="-10" dirty="0">
                <a:solidFill>
                  <a:srgbClr val="6FAC46"/>
                </a:solidFill>
                <a:latin typeface="Times New Roman"/>
                <a:cs typeface="Times New Roman"/>
              </a:rPr>
              <a:t>interest</a:t>
            </a:r>
            <a:endParaRPr sz="2600">
              <a:latin typeface="Times New Roman"/>
              <a:cs typeface="Times New Roman"/>
            </a:endParaRPr>
          </a:p>
          <a:p>
            <a:pPr marL="271145" indent="-262255">
              <a:lnSpc>
                <a:spcPct val="100000"/>
              </a:lnSpc>
              <a:spcBef>
                <a:spcPts val="170"/>
              </a:spcBef>
              <a:buSzPct val="96153"/>
              <a:buFont typeface="Wingdings"/>
              <a:buChar char=""/>
              <a:tabLst>
                <a:tab pos="271145" algn="l"/>
              </a:tabLst>
            </a:pPr>
            <a:r>
              <a:rPr sz="2600" dirty="0">
                <a:latin typeface="Times New Roman"/>
                <a:cs typeface="Times New Roman"/>
              </a:rPr>
              <a:t>In</a:t>
            </a:r>
            <a:r>
              <a:rPr sz="2600" spc="-10" dirty="0">
                <a:latin typeface="Times New Roman"/>
                <a:cs typeface="Times New Roman"/>
              </a:rPr>
              <a:t> </a:t>
            </a:r>
            <a:r>
              <a:rPr sz="2600" spc="-55" dirty="0">
                <a:latin typeface="Times New Roman"/>
                <a:cs typeface="Times New Roman"/>
              </a:rPr>
              <a:t>case</a:t>
            </a:r>
            <a:r>
              <a:rPr sz="2600" spc="5" dirty="0">
                <a:latin typeface="Times New Roman"/>
                <a:cs typeface="Times New Roman"/>
              </a:rPr>
              <a:t> </a:t>
            </a:r>
            <a:r>
              <a:rPr sz="2600" spc="-10" dirty="0">
                <a:solidFill>
                  <a:srgbClr val="FF0000"/>
                </a:solidFill>
                <a:latin typeface="Times New Roman"/>
                <a:cs typeface="Times New Roman"/>
              </a:rPr>
              <a:t>urgency/necessity</a:t>
            </a:r>
            <a:endParaRPr sz="2600">
              <a:latin typeface="Times New Roman"/>
              <a:cs typeface="Times New Roman"/>
            </a:endParaRPr>
          </a:p>
          <a:p>
            <a:pPr marL="271145" indent="-262255">
              <a:lnSpc>
                <a:spcPct val="100000"/>
              </a:lnSpc>
              <a:spcBef>
                <a:spcPts val="180"/>
              </a:spcBef>
              <a:buSzPct val="96153"/>
              <a:buFont typeface="Wingdings"/>
              <a:buChar char=""/>
              <a:tabLst>
                <a:tab pos="271145" algn="l"/>
              </a:tabLst>
            </a:pPr>
            <a:r>
              <a:rPr sz="2600" dirty="0">
                <a:latin typeface="Times New Roman"/>
                <a:cs typeface="Times New Roman"/>
              </a:rPr>
              <a:t>In</a:t>
            </a:r>
            <a:r>
              <a:rPr sz="2600" spc="-5" dirty="0">
                <a:latin typeface="Times New Roman"/>
                <a:cs typeface="Times New Roman"/>
              </a:rPr>
              <a:t> </a:t>
            </a:r>
            <a:r>
              <a:rPr sz="2600" spc="-55" dirty="0">
                <a:latin typeface="Times New Roman"/>
                <a:cs typeface="Times New Roman"/>
              </a:rPr>
              <a:t>case</a:t>
            </a:r>
            <a:r>
              <a:rPr sz="2600" dirty="0">
                <a:latin typeface="Times New Roman"/>
                <a:cs typeface="Times New Roman"/>
              </a:rPr>
              <a:t> of</a:t>
            </a:r>
            <a:r>
              <a:rPr sz="2600" spc="320" dirty="0">
                <a:latin typeface="Times New Roman"/>
                <a:cs typeface="Times New Roman"/>
              </a:rPr>
              <a:t> </a:t>
            </a:r>
            <a:r>
              <a:rPr sz="2600" spc="-10" dirty="0">
                <a:solidFill>
                  <a:srgbClr val="000099"/>
                </a:solidFill>
                <a:latin typeface="Times New Roman"/>
                <a:cs typeface="Times New Roman"/>
              </a:rPr>
              <a:t>impracticability</a:t>
            </a:r>
            <a:endParaRPr sz="2600">
              <a:latin typeface="Times New Roman"/>
              <a:cs typeface="Times New Roman"/>
            </a:endParaRPr>
          </a:p>
          <a:p>
            <a:pPr marL="271145" indent="-262255">
              <a:lnSpc>
                <a:spcPct val="100000"/>
              </a:lnSpc>
              <a:spcBef>
                <a:spcPts val="180"/>
              </a:spcBef>
              <a:buSzPct val="96153"/>
              <a:buFont typeface="Wingdings"/>
              <a:buChar char=""/>
              <a:tabLst>
                <a:tab pos="271145" algn="l"/>
              </a:tabLst>
            </a:pPr>
            <a:r>
              <a:rPr sz="2600" dirty="0">
                <a:latin typeface="Times New Roman"/>
                <a:cs typeface="Times New Roman"/>
              </a:rPr>
              <a:t>In</a:t>
            </a:r>
            <a:r>
              <a:rPr sz="2600" spc="-5" dirty="0">
                <a:latin typeface="Times New Roman"/>
                <a:cs typeface="Times New Roman"/>
              </a:rPr>
              <a:t> </a:t>
            </a:r>
            <a:r>
              <a:rPr sz="2600" spc="-55" dirty="0">
                <a:latin typeface="Times New Roman"/>
                <a:cs typeface="Times New Roman"/>
              </a:rPr>
              <a:t>case</a:t>
            </a:r>
            <a:r>
              <a:rPr sz="2600" dirty="0">
                <a:latin typeface="Times New Roman"/>
                <a:cs typeface="Times New Roman"/>
              </a:rPr>
              <a:t> of</a:t>
            </a:r>
            <a:r>
              <a:rPr sz="2600" spc="320" dirty="0">
                <a:latin typeface="Times New Roman"/>
                <a:cs typeface="Times New Roman"/>
              </a:rPr>
              <a:t> </a:t>
            </a:r>
            <a:r>
              <a:rPr sz="2600" spc="-10" dirty="0">
                <a:solidFill>
                  <a:srgbClr val="0099CC"/>
                </a:solidFill>
                <a:latin typeface="Times New Roman"/>
                <a:cs typeface="Times New Roman"/>
              </a:rPr>
              <a:t>confidentiality</a:t>
            </a:r>
            <a:endParaRPr sz="2600">
              <a:latin typeface="Times New Roman"/>
              <a:cs typeface="Times New Roman"/>
            </a:endParaRPr>
          </a:p>
          <a:p>
            <a:pPr marL="271145" indent="-261620">
              <a:lnSpc>
                <a:spcPct val="100000"/>
              </a:lnSpc>
              <a:spcBef>
                <a:spcPts val="165"/>
              </a:spcBef>
              <a:buSzPct val="96153"/>
              <a:buFont typeface="Wingdings"/>
              <a:buChar char=""/>
              <a:tabLst>
                <a:tab pos="271145" algn="l"/>
              </a:tabLst>
            </a:pPr>
            <a:r>
              <a:rPr sz="2600" dirty="0">
                <a:latin typeface="Times New Roman"/>
                <a:cs typeface="Times New Roman"/>
              </a:rPr>
              <a:t>In</a:t>
            </a:r>
            <a:r>
              <a:rPr sz="2600" spc="-40" dirty="0">
                <a:latin typeface="Times New Roman"/>
                <a:cs typeface="Times New Roman"/>
              </a:rPr>
              <a:t> </a:t>
            </a:r>
            <a:r>
              <a:rPr sz="2600" spc="-50" dirty="0">
                <a:latin typeface="Times New Roman"/>
                <a:cs typeface="Times New Roman"/>
              </a:rPr>
              <a:t>case</a:t>
            </a:r>
            <a:r>
              <a:rPr sz="2600" spc="-35" dirty="0">
                <a:latin typeface="Times New Roman"/>
                <a:cs typeface="Times New Roman"/>
              </a:rPr>
              <a:t> </a:t>
            </a:r>
            <a:r>
              <a:rPr sz="2600" dirty="0">
                <a:latin typeface="Times New Roman"/>
                <a:cs typeface="Times New Roman"/>
              </a:rPr>
              <a:t>of</a:t>
            </a:r>
            <a:r>
              <a:rPr sz="2600" spc="265" dirty="0">
                <a:latin typeface="Times New Roman"/>
                <a:cs typeface="Times New Roman"/>
              </a:rPr>
              <a:t> </a:t>
            </a:r>
            <a:r>
              <a:rPr sz="2600" spc="-55" dirty="0">
                <a:solidFill>
                  <a:srgbClr val="0033CC"/>
                </a:solidFill>
                <a:latin typeface="Times New Roman"/>
                <a:cs typeface="Times New Roman"/>
              </a:rPr>
              <a:t>academic</a:t>
            </a:r>
            <a:r>
              <a:rPr sz="2600" spc="-15" dirty="0">
                <a:solidFill>
                  <a:srgbClr val="0033CC"/>
                </a:solidFill>
                <a:latin typeface="Times New Roman"/>
                <a:cs typeface="Times New Roman"/>
              </a:rPr>
              <a:t> </a:t>
            </a:r>
            <a:r>
              <a:rPr sz="2600" spc="-45" dirty="0">
                <a:solidFill>
                  <a:srgbClr val="0033CC"/>
                </a:solidFill>
                <a:latin typeface="Times New Roman"/>
                <a:cs typeface="Times New Roman"/>
              </a:rPr>
              <a:t>adjudication</a:t>
            </a:r>
            <a:r>
              <a:rPr sz="2600" spc="-35" dirty="0">
                <a:solidFill>
                  <a:srgbClr val="0033CC"/>
                </a:solidFill>
                <a:latin typeface="Times New Roman"/>
                <a:cs typeface="Times New Roman"/>
              </a:rPr>
              <a:t> </a:t>
            </a:r>
            <a:r>
              <a:rPr sz="2600" spc="-25" dirty="0">
                <a:latin typeface="Times New Roman"/>
                <a:cs typeface="Times New Roman"/>
              </a:rPr>
              <a:t>etc</a:t>
            </a:r>
            <a:endParaRPr sz="2600">
              <a:latin typeface="Times New Roman"/>
              <a:cs typeface="Times New Roman"/>
            </a:endParaRPr>
          </a:p>
          <a:p>
            <a:pPr marL="184785" marR="5080" indent="-176530" algn="just">
              <a:lnSpc>
                <a:spcPts val="2500"/>
              </a:lnSpc>
              <a:spcBef>
                <a:spcPts val="785"/>
              </a:spcBef>
              <a:buSzPct val="96153"/>
              <a:buFont typeface="Wingdings"/>
              <a:buChar char=""/>
              <a:tabLst>
                <a:tab pos="184785" algn="l"/>
                <a:tab pos="270510" algn="l"/>
              </a:tabLst>
            </a:pPr>
            <a:r>
              <a:rPr sz="2600" b="1" dirty="0">
                <a:latin typeface="Times New Roman"/>
                <a:cs typeface="Times New Roman"/>
              </a:rPr>
              <a:t>	Where,</a:t>
            </a:r>
            <a:r>
              <a:rPr sz="2600" b="1" spc="350" dirty="0">
                <a:latin typeface="Times New Roman"/>
                <a:cs typeface="Times New Roman"/>
              </a:rPr>
              <a:t>  </a:t>
            </a:r>
            <a:r>
              <a:rPr sz="2600" b="1" dirty="0">
                <a:solidFill>
                  <a:srgbClr val="FF0000"/>
                </a:solidFill>
                <a:latin typeface="Times New Roman"/>
                <a:cs typeface="Times New Roman"/>
              </a:rPr>
              <a:t>on</a:t>
            </a:r>
            <a:r>
              <a:rPr sz="2600" b="1" spc="355" dirty="0">
                <a:solidFill>
                  <a:srgbClr val="FF0000"/>
                </a:solidFill>
                <a:latin typeface="Times New Roman"/>
                <a:cs typeface="Times New Roman"/>
              </a:rPr>
              <a:t>  </a:t>
            </a:r>
            <a:r>
              <a:rPr sz="2600" b="1" dirty="0">
                <a:solidFill>
                  <a:srgbClr val="FF0000"/>
                </a:solidFill>
                <a:latin typeface="Times New Roman"/>
                <a:cs typeface="Times New Roman"/>
              </a:rPr>
              <a:t>admitted</a:t>
            </a:r>
            <a:r>
              <a:rPr sz="2600" b="1" spc="365" dirty="0">
                <a:solidFill>
                  <a:srgbClr val="FF0000"/>
                </a:solidFill>
                <a:latin typeface="Times New Roman"/>
                <a:cs typeface="Times New Roman"/>
              </a:rPr>
              <a:t>  </a:t>
            </a:r>
            <a:r>
              <a:rPr sz="2600" b="1" dirty="0">
                <a:solidFill>
                  <a:srgbClr val="FF0000"/>
                </a:solidFill>
                <a:latin typeface="Times New Roman"/>
                <a:cs typeface="Times New Roman"/>
              </a:rPr>
              <a:t>or</a:t>
            </a:r>
            <a:r>
              <a:rPr sz="2600" b="1" spc="350" dirty="0">
                <a:solidFill>
                  <a:srgbClr val="FF0000"/>
                </a:solidFill>
                <a:latin typeface="Times New Roman"/>
                <a:cs typeface="Times New Roman"/>
              </a:rPr>
              <a:t>  </a:t>
            </a:r>
            <a:r>
              <a:rPr sz="2600" b="1" dirty="0">
                <a:solidFill>
                  <a:srgbClr val="FF0000"/>
                </a:solidFill>
                <a:latin typeface="Times New Roman"/>
                <a:cs typeface="Times New Roman"/>
              </a:rPr>
              <a:t>indisputable</a:t>
            </a:r>
            <a:r>
              <a:rPr sz="2600" b="1" spc="360" dirty="0">
                <a:solidFill>
                  <a:srgbClr val="FF0000"/>
                </a:solidFill>
                <a:latin typeface="Times New Roman"/>
                <a:cs typeface="Times New Roman"/>
              </a:rPr>
              <a:t>  </a:t>
            </a:r>
            <a:r>
              <a:rPr sz="2600" b="1" dirty="0">
                <a:solidFill>
                  <a:srgbClr val="FF0000"/>
                </a:solidFill>
                <a:latin typeface="Times New Roman"/>
                <a:cs typeface="Times New Roman"/>
              </a:rPr>
              <a:t>facts</a:t>
            </a:r>
            <a:r>
              <a:rPr sz="2600" b="1" dirty="0">
                <a:latin typeface="Times New Roman"/>
                <a:cs typeface="Times New Roman"/>
              </a:rPr>
              <a:t>,</a:t>
            </a:r>
            <a:r>
              <a:rPr sz="2600" b="1" spc="350" dirty="0">
                <a:latin typeface="Times New Roman"/>
                <a:cs typeface="Times New Roman"/>
              </a:rPr>
              <a:t>  </a:t>
            </a:r>
            <a:r>
              <a:rPr sz="2600" b="1" dirty="0">
                <a:latin typeface="Times New Roman"/>
                <a:cs typeface="Times New Roman"/>
              </a:rPr>
              <a:t>only</a:t>
            </a:r>
            <a:r>
              <a:rPr sz="2600" b="1" spc="350" dirty="0">
                <a:latin typeface="Times New Roman"/>
                <a:cs typeface="Times New Roman"/>
              </a:rPr>
              <a:t>  </a:t>
            </a:r>
            <a:r>
              <a:rPr sz="2600" b="1" spc="-25" dirty="0">
                <a:latin typeface="Times New Roman"/>
                <a:cs typeface="Times New Roman"/>
              </a:rPr>
              <a:t>one </a:t>
            </a:r>
            <a:r>
              <a:rPr sz="2600" b="1" dirty="0">
                <a:latin typeface="Times New Roman"/>
                <a:cs typeface="Times New Roman"/>
              </a:rPr>
              <a:t>conclusion</a:t>
            </a:r>
            <a:r>
              <a:rPr sz="2600" b="1" spc="180" dirty="0">
                <a:latin typeface="Times New Roman"/>
                <a:cs typeface="Times New Roman"/>
              </a:rPr>
              <a:t>  </a:t>
            </a:r>
            <a:r>
              <a:rPr sz="2600" b="1" dirty="0">
                <a:latin typeface="Times New Roman"/>
                <a:cs typeface="Times New Roman"/>
              </a:rPr>
              <a:t>is</a:t>
            </a:r>
            <a:r>
              <a:rPr sz="2600" b="1" spc="175" dirty="0">
                <a:latin typeface="Times New Roman"/>
                <a:cs typeface="Times New Roman"/>
              </a:rPr>
              <a:t>  </a:t>
            </a:r>
            <a:r>
              <a:rPr sz="2600" b="1" dirty="0">
                <a:latin typeface="Times New Roman"/>
                <a:cs typeface="Times New Roman"/>
              </a:rPr>
              <a:t>possible,</a:t>
            </a:r>
            <a:r>
              <a:rPr sz="2600" b="1" spc="185" dirty="0">
                <a:latin typeface="Times New Roman"/>
                <a:cs typeface="Times New Roman"/>
              </a:rPr>
              <a:t>  </a:t>
            </a:r>
            <a:r>
              <a:rPr sz="2600" b="1" dirty="0">
                <a:latin typeface="Times New Roman"/>
                <a:cs typeface="Times New Roman"/>
              </a:rPr>
              <a:t>and</a:t>
            </a:r>
            <a:r>
              <a:rPr sz="2600" b="1" spc="185" dirty="0">
                <a:latin typeface="Times New Roman"/>
                <a:cs typeface="Times New Roman"/>
              </a:rPr>
              <a:t>  </a:t>
            </a:r>
            <a:r>
              <a:rPr sz="2600" b="1" dirty="0">
                <a:latin typeface="Times New Roman"/>
                <a:cs typeface="Times New Roman"/>
              </a:rPr>
              <a:t>one</a:t>
            </a:r>
            <a:r>
              <a:rPr sz="2600" b="1" spc="185" dirty="0">
                <a:latin typeface="Times New Roman"/>
                <a:cs typeface="Times New Roman"/>
              </a:rPr>
              <a:t>  </a:t>
            </a:r>
            <a:r>
              <a:rPr sz="2600" b="1" dirty="0">
                <a:latin typeface="Times New Roman"/>
                <a:cs typeface="Times New Roman"/>
              </a:rPr>
              <a:t>penalty</a:t>
            </a:r>
            <a:r>
              <a:rPr sz="2600" b="1" spc="180" dirty="0">
                <a:latin typeface="Times New Roman"/>
                <a:cs typeface="Times New Roman"/>
              </a:rPr>
              <a:t>  </a:t>
            </a:r>
            <a:r>
              <a:rPr sz="2600" b="1" dirty="0">
                <a:latin typeface="Times New Roman"/>
                <a:cs typeface="Times New Roman"/>
              </a:rPr>
              <a:t>permissible,</a:t>
            </a:r>
            <a:r>
              <a:rPr sz="2600" b="1" spc="190" dirty="0">
                <a:latin typeface="Times New Roman"/>
                <a:cs typeface="Times New Roman"/>
              </a:rPr>
              <a:t>  </a:t>
            </a:r>
            <a:r>
              <a:rPr sz="2600" b="1" spc="-25" dirty="0">
                <a:latin typeface="Times New Roman"/>
                <a:cs typeface="Times New Roman"/>
              </a:rPr>
              <a:t>in </a:t>
            </a:r>
            <a:r>
              <a:rPr sz="2600" b="1" dirty="0">
                <a:latin typeface="Times New Roman"/>
                <a:cs typeface="Times New Roman"/>
              </a:rPr>
              <a:t>which</a:t>
            </a:r>
            <a:r>
              <a:rPr sz="2600" b="1" spc="80" dirty="0">
                <a:latin typeface="Times New Roman"/>
                <a:cs typeface="Times New Roman"/>
              </a:rPr>
              <a:t>  </a:t>
            </a:r>
            <a:r>
              <a:rPr sz="2600" b="1" dirty="0">
                <a:latin typeface="Times New Roman"/>
                <a:cs typeface="Times New Roman"/>
              </a:rPr>
              <a:t>case</a:t>
            </a:r>
            <a:r>
              <a:rPr sz="2600" b="1" spc="85" dirty="0">
                <a:latin typeface="Times New Roman"/>
                <a:cs typeface="Times New Roman"/>
              </a:rPr>
              <a:t>  </a:t>
            </a:r>
            <a:r>
              <a:rPr sz="2600" b="1" dirty="0">
                <a:latin typeface="Times New Roman"/>
                <a:cs typeface="Times New Roman"/>
              </a:rPr>
              <a:t>the</a:t>
            </a:r>
            <a:r>
              <a:rPr sz="2600" b="1" spc="85" dirty="0">
                <a:latin typeface="Times New Roman"/>
                <a:cs typeface="Times New Roman"/>
              </a:rPr>
              <a:t>  </a:t>
            </a:r>
            <a:r>
              <a:rPr sz="2600" b="1" dirty="0">
                <a:latin typeface="Times New Roman"/>
                <a:cs typeface="Times New Roman"/>
              </a:rPr>
              <a:t>court</a:t>
            </a:r>
            <a:r>
              <a:rPr sz="2600" b="1" spc="85" dirty="0">
                <a:latin typeface="Times New Roman"/>
                <a:cs typeface="Times New Roman"/>
              </a:rPr>
              <a:t>  </a:t>
            </a:r>
            <a:r>
              <a:rPr sz="2600" b="1" dirty="0">
                <a:latin typeface="Times New Roman"/>
                <a:cs typeface="Times New Roman"/>
              </a:rPr>
              <a:t>may</a:t>
            </a:r>
            <a:r>
              <a:rPr sz="2600" b="1" spc="85" dirty="0">
                <a:latin typeface="Times New Roman"/>
                <a:cs typeface="Times New Roman"/>
              </a:rPr>
              <a:t>  </a:t>
            </a:r>
            <a:r>
              <a:rPr sz="2600" b="1" dirty="0">
                <a:latin typeface="Times New Roman"/>
                <a:cs typeface="Times New Roman"/>
              </a:rPr>
              <a:t>not</a:t>
            </a:r>
            <a:r>
              <a:rPr sz="2600" b="1" spc="85" dirty="0">
                <a:latin typeface="Times New Roman"/>
                <a:cs typeface="Times New Roman"/>
              </a:rPr>
              <a:t>  </a:t>
            </a:r>
            <a:r>
              <a:rPr sz="2600" b="1" dirty="0">
                <a:latin typeface="Times New Roman"/>
                <a:cs typeface="Times New Roman"/>
              </a:rPr>
              <a:t>issue</a:t>
            </a:r>
            <a:r>
              <a:rPr sz="2600" b="1" spc="85" dirty="0">
                <a:latin typeface="Times New Roman"/>
                <a:cs typeface="Times New Roman"/>
              </a:rPr>
              <a:t>  </a:t>
            </a:r>
            <a:r>
              <a:rPr sz="2600" b="1" dirty="0">
                <a:latin typeface="Times New Roman"/>
                <a:cs typeface="Times New Roman"/>
              </a:rPr>
              <a:t>its</a:t>
            </a:r>
            <a:r>
              <a:rPr sz="2600" b="1" spc="85" dirty="0">
                <a:latin typeface="Times New Roman"/>
                <a:cs typeface="Times New Roman"/>
              </a:rPr>
              <a:t>  </a:t>
            </a:r>
            <a:r>
              <a:rPr sz="2600" b="1" dirty="0">
                <a:latin typeface="Times New Roman"/>
                <a:cs typeface="Times New Roman"/>
              </a:rPr>
              <a:t>writ</a:t>
            </a:r>
            <a:r>
              <a:rPr sz="2600" b="1" spc="90" dirty="0">
                <a:latin typeface="Times New Roman"/>
                <a:cs typeface="Times New Roman"/>
              </a:rPr>
              <a:t>  </a:t>
            </a:r>
            <a:r>
              <a:rPr sz="2600" b="1" dirty="0">
                <a:latin typeface="Times New Roman"/>
                <a:cs typeface="Times New Roman"/>
              </a:rPr>
              <a:t>to</a:t>
            </a:r>
            <a:r>
              <a:rPr sz="2600" b="1" spc="80" dirty="0">
                <a:latin typeface="Times New Roman"/>
                <a:cs typeface="Times New Roman"/>
              </a:rPr>
              <a:t>  </a:t>
            </a:r>
            <a:r>
              <a:rPr sz="2600" b="1" spc="-10" dirty="0">
                <a:latin typeface="Times New Roman"/>
                <a:cs typeface="Times New Roman"/>
              </a:rPr>
              <a:t>compel </a:t>
            </a:r>
            <a:r>
              <a:rPr sz="2600" b="1" dirty="0">
                <a:latin typeface="Times New Roman"/>
                <a:cs typeface="Times New Roman"/>
              </a:rPr>
              <a:t>observance</a:t>
            </a:r>
            <a:r>
              <a:rPr sz="2600" b="1" spc="-55" dirty="0">
                <a:latin typeface="Times New Roman"/>
                <a:cs typeface="Times New Roman"/>
              </a:rPr>
              <a:t> </a:t>
            </a:r>
            <a:r>
              <a:rPr sz="2600" b="1" dirty="0">
                <a:latin typeface="Times New Roman"/>
                <a:cs typeface="Times New Roman"/>
              </a:rPr>
              <a:t>of</a:t>
            </a:r>
            <a:r>
              <a:rPr sz="2600" b="1" spc="295" dirty="0">
                <a:latin typeface="Times New Roman"/>
                <a:cs typeface="Times New Roman"/>
              </a:rPr>
              <a:t> </a:t>
            </a:r>
            <a:r>
              <a:rPr sz="2600" b="1" spc="-70" dirty="0">
                <a:latin typeface="Times New Roman"/>
                <a:cs typeface="Times New Roman"/>
              </a:rPr>
              <a:t>natural </a:t>
            </a:r>
            <a:r>
              <a:rPr sz="2600" b="1" spc="-10" dirty="0">
                <a:latin typeface="Times New Roman"/>
                <a:cs typeface="Times New Roman"/>
              </a:rPr>
              <a:t>justice.</a:t>
            </a:r>
            <a:endParaRPr sz="2600">
              <a:latin typeface="Times New Roman"/>
              <a:cs typeface="Times New Roman"/>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71600" y="27420"/>
            <a:ext cx="5709920" cy="443711"/>
          </a:xfrm>
          <a:prstGeom prst="rect">
            <a:avLst/>
          </a:prstGeom>
        </p:spPr>
        <p:txBody>
          <a:bodyPr vert="horz" wrap="square" lIns="0" tIns="12700" rIns="0" bIns="0" rtlCol="0">
            <a:spAutoFit/>
          </a:bodyPr>
          <a:lstStyle/>
          <a:p>
            <a:pPr marL="12700" algn="ctr">
              <a:lnSpc>
                <a:spcPct val="100000"/>
              </a:lnSpc>
              <a:spcBef>
                <a:spcPts val="100"/>
              </a:spcBef>
              <a:tabLst>
                <a:tab pos="1562100" algn="l"/>
                <a:tab pos="3270885" algn="l"/>
              </a:tabLst>
            </a:pPr>
            <a:r>
              <a:rPr sz="2800" b="1" dirty="0">
                <a:latin typeface="Times New Roman"/>
                <a:cs typeface="Times New Roman"/>
              </a:rPr>
              <a:t>Effect</a:t>
            </a:r>
            <a:r>
              <a:rPr sz="2800" b="1" spc="50" dirty="0">
                <a:latin typeface="Times New Roman"/>
                <a:cs typeface="Times New Roman"/>
              </a:rPr>
              <a:t> </a:t>
            </a:r>
            <a:r>
              <a:rPr sz="2800" b="1" spc="-25" dirty="0">
                <a:latin typeface="Times New Roman"/>
                <a:cs typeface="Times New Roman"/>
              </a:rPr>
              <a:t>of</a:t>
            </a:r>
            <a:r>
              <a:rPr lang="en-IN" sz="2800" b="1" spc="-25" dirty="0">
                <a:latin typeface="Times New Roman"/>
                <a:cs typeface="Times New Roman"/>
              </a:rPr>
              <a:t> </a:t>
            </a:r>
            <a:r>
              <a:rPr sz="2800" b="1" spc="-10" dirty="0">
                <a:latin typeface="Times New Roman"/>
                <a:cs typeface="Times New Roman"/>
              </a:rPr>
              <a:t>Breach</a:t>
            </a:r>
            <a:r>
              <a:rPr sz="2800" b="1" spc="-155" dirty="0">
                <a:latin typeface="Times New Roman"/>
                <a:cs typeface="Times New Roman"/>
              </a:rPr>
              <a:t> </a:t>
            </a:r>
            <a:r>
              <a:rPr sz="2800" b="1" spc="-25" dirty="0">
                <a:latin typeface="Times New Roman"/>
                <a:cs typeface="Times New Roman"/>
              </a:rPr>
              <a:t>of</a:t>
            </a:r>
            <a:r>
              <a:rPr lang="en-IN" sz="2800" b="1" spc="-25" dirty="0">
                <a:latin typeface="Times New Roman"/>
                <a:cs typeface="Times New Roman"/>
              </a:rPr>
              <a:t> </a:t>
            </a:r>
            <a:r>
              <a:rPr sz="2800" b="1" spc="-10" dirty="0">
                <a:latin typeface="Times New Roman"/>
                <a:cs typeface="Times New Roman"/>
              </a:rPr>
              <a:t>Natural</a:t>
            </a:r>
            <a:r>
              <a:rPr sz="2800" b="1" spc="-165" dirty="0">
                <a:latin typeface="Times New Roman"/>
                <a:cs typeface="Times New Roman"/>
              </a:rPr>
              <a:t> </a:t>
            </a:r>
            <a:r>
              <a:rPr sz="2800" b="1" spc="-35" dirty="0">
                <a:latin typeface="Times New Roman"/>
                <a:cs typeface="Times New Roman"/>
              </a:rPr>
              <a:t>Justice</a:t>
            </a:r>
          </a:p>
        </p:txBody>
      </p:sp>
      <p:sp>
        <p:nvSpPr>
          <p:cNvPr id="3" name="object 3"/>
          <p:cNvSpPr txBox="1"/>
          <p:nvPr/>
        </p:nvSpPr>
        <p:spPr>
          <a:xfrm>
            <a:off x="231140" y="377139"/>
            <a:ext cx="8606790" cy="2745740"/>
          </a:xfrm>
          <a:prstGeom prst="rect">
            <a:avLst/>
          </a:prstGeom>
        </p:spPr>
        <p:txBody>
          <a:bodyPr vert="horz" wrap="square" lIns="0" tIns="12700" rIns="0" bIns="0" rtlCol="0">
            <a:spAutoFit/>
          </a:bodyPr>
          <a:lstStyle/>
          <a:p>
            <a:pPr marL="183515" indent="-170815">
              <a:lnSpc>
                <a:spcPts val="2850"/>
              </a:lnSpc>
              <a:spcBef>
                <a:spcPts val="100"/>
              </a:spcBef>
              <a:buFont typeface="Arial MT"/>
              <a:buChar char="•"/>
              <a:tabLst>
                <a:tab pos="183515" algn="l"/>
                <a:tab pos="1733550" algn="l"/>
              </a:tabLst>
            </a:pPr>
            <a:r>
              <a:rPr sz="2400" b="1" dirty="0">
                <a:solidFill>
                  <a:srgbClr val="FF0000"/>
                </a:solidFill>
                <a:latin typeface="Times New Roman"/>
                <a:cs typeface="Times New Roman"/>
              </a:rPr>
              <a:t>The</a:t>
            </a:r>
            <a:r>
              <a:rPr sz="2400" b="1" spc="120" dirty="0">
                <a:solidFill>
                  <a:srgbClr val="FF0000"/>
                </a:solidFill>
                <a:latin typeface="Times New Roman"/>
                <a:cs typeface="Times New Roman"/>
              </a:rPr>
              <a:t> </a:t>
            </a:r>
            <a:r>
              <a:rPr sz="2400" b="1" spc="-10" dirty="0">
                <a:solidFill>
                  <a:srgbClr val="FF0000"/>
                </a:solidFill>
                <a:latin typeface="Times New Roman"/>
                <a:cs typeface="Times New Roman"/>
              </a:rPr>
              <a:t>action</a:t>
            </a:r>
            <a:r>
              <a:rPr sz="2400" b="1" dirty="0">
                <a:solidFill>
                  <a:srgbClr val="FF0000"/>
                </a:solidFill>
                <a:latin typeface="Times New Roman"/>
                <a:cs typeface="Times New Roman"/>
              </a:rPr>
              <a:t>	in</a:t>
            </a:r>
            <a:r>
              <a:rPr sz="2400" b="1" spc="-60" dirty="0">
                <a:solidFill>
                  <a:srgbClr val="FF0000"/>
                </a:solidFill>
                <a:latin typeface="Times New Roman"/>
                <a:cs typeface="Times New Roman"/>
              </a:rPr>
              <a:t> </a:t>
            </a:r>
            <a:r>
              <a:rPr sz="2400" b="1" spc="-10" dirty="0">
                <a:solidFill>
                  <a:srgbClr val="FF0000"/>
                </a:solidFill>
                <a:latin typeface="Times New Roman"/>
                <a:cs typeface="Times New Roman"/>
              </a:rPr>
              <a:t>violation</a:t>
            </a:r>
            <a:r>
              <a:rPr sz="2400" b="1" spc="-55" dirty="0">
                <a:solidFill>
                  <a:srgbClr val="FF0000"/>
                </a:solidFill>
                <a:latin typeface="Times New Roman"/>
                <a:cs typeface="Times New Roman"/>
              </a:rPr>
              <a:t> </a:t>
            </a:r>
            <a:r>
              <a:rPr sz="2400" b="1" dirty="0">
                <a:solidFill>
                  <a:srgbClr val="FF0000"/>
                </a:solidFill>
                <a:latin typeface="Times New Roman"/>
                <a:cs typeface="Times New Roman"/>
              </a:rPr>
              <a:t>of</a:t>
            </a:r>
            <a:r>
              <a:rPr sz="2400" b="1" spc="285" dirty="0">
                <a:solidFill>
                  <a:srgbClr val="FF0000"/>
                </a:solidFill>
                <a:latin typeface="Times New Roman"/>
                <a:cs typeface="Times New Roman"/>
              </a:rPr>
              <a:t> </a:t>
            </a:r>
            <a:r>
              <a:rPr sz="2400" b="1" spc="-20" dirty="0">
                <a:solidFill>
                  <a:srgbClr val="FF0000"/>
                </a:solidFill>
                <a:latin typeface="Times New Roman"/>
                <a:cs typeface="Times New Roman"/>
              </a:rPr>
              <a:t>breach</a:t>
            </a:r>
            <a:r>
              <a:rPr sz="2400" b="1" spc="-50" dirty="0">
                <a:solidFill>
                  <a:srgbClr val="FF0000"/>
                </a:solidFill>
                <a:latin typeface="Times New Roman"/>
                <a:cs typeface="Times New Roman"/>
              </a:rPr>
              <a:t> </a:t>
            </a:r>
            <a:r>
              <a:rPr sz="2400" b="1" dirty="0">
                <a:solidFill>
                  <a:srgbClr val="FF0000"/>
                </a:solidFill>
                <a:latin typeface="Times New Roman"/>
                <a:cs typeface="Times New Roman"/>
              </a:rPr>
              <a:t>of</a:t>
            </a:r>
            <a:r>
              <a:rPr sz="2400" b="1" spc="285" dirty="0">
                <a:solidFill>
                  <a:srgbClr val="FF0000"/>
                </a:solidFill>
                <a:latin typeface="Times New Roman"/>
                <a:cs typeface="Times New Roman"/>
              </a:rPr>
              <a:t> </a:t>
            </a:r>
            <a:r>
              <a:rPr sz="2400" b="1" spc="-65" dirty="0">
                <a:solidFill>
                  <a:srgbClr val="FF0000"/>
                </a:solidFill>
                <a:latin typeface="Times New Roman"/>
                <a:cs typeface="Times New Roman"/>
              </a:rPr>
              <a:t>natural</a:t>
            </a:r>
            <a:r>
              <a:rPr sz="2400" b="1" spc="-45" dirty="0">
                <a:solidFill>
                  <a:srgbClr val="FF0000"/>
                </a:solidFill>
                <a:latin typeface="Times New Roman"/>
                <a:cs typeface="Times New Roman"/>
              </a:rPr>
              <a:t> </a:t>
            </a:r>
            <a:r>
              <a:rPr sz="2400" b="1" dirty="0">
                <a:solidFill>
                  <a:srgbClr val="FF0000"/>
                </a:solidFill>
                <a:latin typeface="Times New Roman"/>
                <a:cs typeface="Times New Roman"/>
              </a:rPr>
              <a:t>justice</a:t>
            </a:r>
            <a:r>
              <a:rPr sz="2400" b="1" dirty="0">
                <a:latin typeface="Times New Roman"/>
                <a:cs typeface="Times New Roman"/>
              </a:rPr>
              <a:t>–</a:t>
            </a:r>
            <a:r>
              <a:rPr sz="2400" b="1" spc="-50" dirty="0">
                <a:latin typeface="Times New Roman"/>
                <a:cs typeface="Times New Roman"/>
              </a:rPr>
              <a:t> </a:t>
            </a:r>
            <a:r>
              <a:rPr sz="2400" b="1" spc="-20" dirty="0">
                <a:solidFill>
                  <a:srgbClr val="0033CC"/>
                </a:solidFill>
                <a:latin typeface="Times New Roman"/>
                <a:cs typeface="Times New Roman"/>
              </a:rPr>
              <a:t>void</a:t>
            </a:r>
            <a:endParaRPr sz="2400" dirty="0">
              <a:latin typeface="Times New Roman"/>
              <a:cs typeface="Times New Roman"/>
            </a:endParaRPr>
          </a:p>
          <a:p>
            <a:pPr marL="183515" indent="-170815">
              <a:lnSpc>
                <a:spcPts val="2815"/>
              </a:lnSpc>
              <a:buFont typeface="Arial MT"/>
              <a:buChar char="•"/>
              <a:tabLst>
                <a:tab pos="183515" algn="l"/>
              </a:tabLst>
            </a:pPr>
            <a:r>
              <a:rPr sz="2400" b="1" dirty="0">
                <a:latin typeface="Times New Roman"/>
                <a:cs typeface="Times New Roman"/>
              </a:rPr>
              <a:t>In</a:t>
            </a:r>
            <a:r>
              <a:rPr sz="2400" b="1" spc="10" dirty="0">
                <a:latin typeface="Times New Roman"/>
                <a:cs typeface="Times New Roman"/>
              </a:rPr>
              <a:t> </a:t>
            </a:r>
            <a:r>
              <a:rPr sz="2400" b="1" dirty="0">
                <a:latin typeface="Times New Roman"/>
                <a:cs typeface="Times New Roman"/>
              </a:rPr>
              <a:t>exceptional cases</a:t>
            </a:r>
            <a:r>
              <a:rPr sz="2400" b="1" spc="20" dirty="0">
                <a:latin typeface="Times New Roman"/>
                <a:cs typeface="Times New Roman"/>
              </a:rPr>
              <a:t> </a:t>
            </a:r>
            <a:r>
              <a:rPr sz="2400" b="1" dirty="0">
                <a:latin typeface="Times New Roman"/>
                <a:cs typeface="Times New Roman"/>
              </a:rPr>
              <a:t>–</a:t>
            </a:r>
            <a:r>
              <a:rPr sz="2400" b="1" spc="15" dirty="0">
                <a:latin typeface="Times New Roman"/>
                <a:cs typeface="Times New Roman"/>
              </a:rPr>
              <a:t> </a:t>
            </a:r>
            <a:r>
              <a:rPr sz="2400" b="1" dirty="0">
                <a:solidFill>
                  <a:srgbClr val="003399"/>
                </a:solidFill>
                <a:latin typeface="Times New Roman"/>
                <a:cs typeface="Times New Roman"/>
              </a:rPr>
              <a:t>post</a:t>
            </a:r>
            <a:r>
              <a:rPr sz="2400" b="1" spc="30" dirty="0">
                <a:solidFill>
                  <a:srgbClr val="003399"/>
                </a:solidFill>
                <a:latin typeface="Times New Roman"/>
                <a:cs typeface="Times New Roman"/>
              </a:rPr>
              <a:t> </a:t>
            </a:r>
            <a:r>
              <a:rPr sz="2400" b="1" dirty="0">
                <a:solidFill>
                  <a:srgbClr val="003399"/>
                </a:solidFill>
                <a:latin typeface="Times New Roman"/>
                <a:cs typeface="Times New Roman"/>
              </a:rPr>
              <a:t>decisional</a:t>
            </a:r>
            <a:r>
              <a:rPr sz="2400" b="1" spc="25" dirty="0">
                <a:solidFill>
                  <a:srgbClr val="003399"/>
                </a:solidFill>
                <a:latin typeface="Times New Roman"/>
                <a:cs typeface="Times New Roman"/>
              </a:rPr>
              <a:t> </a:t>
            </a:r>
            <a:r>
              <a:rPr sz="2400" b="1" spc="-10" dirty="0">
                <a:solidFill>
                  <a:srgbClr val="003399"/>
                </a:solidFill>
                <a:latin typeface="Times New Roman"/>
                <a:cs typeface="Times New Roman"/>
              </a:rPr>
              <a:t>hearing</a:t>
            </a:r>
            <a:r>
              <a:rPr sz="2400" b="1" spc="10" dirty="0">
                <a:solidFill>
                  <a:srgbClr val="003399"/>
                </a:solidFill>
                <a:latin typeface="Times New Roman"/>
                <a:cs typeface="Times New Roman"/>
              </a:rPr>
              <a:t> </a:t>
            </a:r>
            <a:r>
              <a:rPr sz="2400" b="1" dirty="0">
                <a:latin typeface="Times New Roman"/>
                <a:cs typeface="Times New Roman"/>
              </a:rPr>
              <a:t>can</a:t>
            </a:r>
            <a:r>
              <a:rPr sz="2400" b="1" spc="10" dirty="0">
                <a:latin typeface="Times New Roman"/>
                <a:cs typeface="Times New Roman"/>
              </a:rPr>
              <a:t> </a:t>
            </a:r>
            <a:r>
              <a:rPr sz="2400" b="1" dirty="0">
                <a:latin typeface="Times New Roman"/>
                <a:cs typeface="Times New Roman"/>
              </a:rPr>
              <a:t>be</a:t>
            </a:r>
            <a:r>
              <a:rPr sz="2400" b="1" spc="20" dirty="0">
                <a:latin typeface="Times New Roman"/>
                <a:cs typeface="Times New Roman"/>
              </a:rPr>
              <a:t> </a:t>
            </a:r>
            <a:r>
              <a:rPr sz="2400" b="1" spc="-10" dirty="0">
                <a:latin typeface="Times New Roman"/>
                <a:cs typeface="Times New Roman"/>
              </a:rPr>
              <a:t>given</a:t>
            </a:r>
            <a:endParaRPr sz="2400" dirty="0">
              <a:latin typeface="Times New Roman"/>
              <a:cs typeface="Times New Roman"/>
            </a:endParaRPr>
          </a:p>
          <a:p>
            <a:pPr marL="183515" indent="-170815">
              <a:lnSpc>
                <a:spcPts val="2410"/>
              </a:lnSpc>
              <a:buFont typeface="Arial MT"/>
              <a:buChar char="•"/>
              <a:tabLst>
                <a:tab pos="183515" algn="l"/>
                <a:tab pos="7379334" algn="l"/>
              </a:tabLst>
            </a:pPr>
            <a:r>
              <a:rPr sz="2400" b="1" dirty="0">
                <a:latin typeface="Times New Roman"/>
                <a:cs typeface="Times New Roman"/>
              </a:rPr>
              <a:t>the</a:t>
            </a:r>
            <a:r>
              <a:rPr sz="2400" b="1" spc="20" dirty="0">
                <a:latin typeface="Times New Roman"/>
                <a:cs typeface="Times New Roman"/>
              </a:rPr>
              <a:t> </a:t>
            </a:r>
            <a:r>
              <a:rPr sz="2400" b="1" dirty="0">
                <a:latin typeface="Times New Roman"/>
                <a:cs typeface="Times New Roman"/>
              </a:rPr>
              <a:t>principles –</a:t>
            </a:r>
            <a:r>
              <a:rPr sz="2400" b="1" spc="15" dirty="0">
                <a:latin typeface="Times New Roman"/>
                <a:cs typeface="Times New Roman"/>
              </a:rPr>
              <a:t> </a:t>
            </a:r>
            <a:r>
              <a:rPr sz="2400" b="1" spc="-20" dirty="0">
                <a:solidFill>
                  <a:srgbClr val="006FC0"/>
                </a:solidFill>
                <a:latin typeface="Times New Roman"/>
                <a:cs typeface="Times New Roman"/>
              </a:rPr>
              <a:t>initially</a:t>
            </a:r>
            <a:r>
              <a:rPr sz="2400" b="1" spc="25" dirty="0">
                <a:solidFill>
                  <a:srgbClr val="006FC0"/>
                </a:solidFill>
                <a:latin typeface="Times New Roman"/>
                <a:cs typeface="Times New Roman"/>
              </a:rPr>
              <a:t> </a:t>
            </a:r>
            <a:r>
              <a:rPr sz="2400" b="1" dirty="0">
                <a:solidFill>
                  <a:srgbClr val="006FC0"/>
                </a:solidFill>
                <a:latin typeface="Times New Roman"/>
                <a:cs typeface="Times New Roman"/>
              </a:rPr>
              <a:t>used</a:t>
            </a:r>
            <a:r>
              <a:rPr sz="2400" b="1" spc="15" dirty="0">
                <a:solidFill>
                  <a:srgbClr val="006FC0"/>
                </a:solidFill>
                <a:latin typeface="Times New Roman"/>
                <a:cs typeface="Times New Roman"/>
              </a:rPr>
              <a:t> </a:t>
            </a:r>
            <a:r>
              <a:rPr sz="2400" b="1" dirty="0">
                <a:solidFill>
                  <a:srgbClr val="006FC0"/>
                </a:solidFill>
                <a:latin typeface="Times New Roman"/>
                <a:cs typeface="Times New Roman"/>
              </a:rPr>
              <a:t>to</a:t>
            </a:r>
            <a:r>
              <a:rPr sz="2400" b="1" spc="15" dirty="0">
                <a:solidFill>
                  <a:srgbClr val="006FC0"/>
                </a:solidFill>
                <a:latin typeface="Times New Roman"/>
                <a:cs typeface="Times New Roman"/>
              </a:rPr>
              <a:t> </a:t>
            </a:r>
            <a:r>
              <a:rPr sz="2400" b="1" dirty="0">
                <a:solidFill>
                  <a:srgbClr val="006FC0"/>
                </a:solidFill>
                <a:latin typeface="Times New Roman"/>
                <a:cs typeface="Times New Roman"/>
              </a:rPr>
              <a:t>be</a:t>
            </a:r>
            <a:r>
              <a:rPr sz="2400" b="1" spc="5" dirty="0">
                <a:solidFill>
                  <a:srgbClr val="006FC0"/>
                </a:solidFill>
                <a:latin typeface="Times New Roman"/>
                <a:cs typeface="Times New Roman"/>
              </a:rPr>
              <a:t> </a:t>
            </a:r>
            <a:r>
              <a:rPr sz="2400" b="1" dirty="0">
                <a:solidFill>
                  <a:srgbClr val="006FC0"/>
                </a:solidFill>
                <a:latin typeface="Times New Roman"/>
                <a:cs typeface="Times New Roman"/>
              </a:rPr>
              <a:t>applied to</a:t>
            </a:r>
            <a:r>
              <a:rPr sz="2400" b="1" spc="15" dirty="0">
                <a:solidFill>
                  <a:srgbClr val="006FC0"/>
                </a:solidFill>
                <a:latin typeface="Times New Roman"/>
                <a:cs typeface="Times New Roman"/>
              </a:rPr>
              <a:t> </a:t>
            </a:r>
            <a:r>
              <a:rPr sz="2400" b="1" dirty="0">
                <a:solidFill>
                  <a:srgbClr val="006FC0"/>
                </a:solidFill>
                <a:latin typeface="Times New Roman"/>
                <a:cs typeface="Times New Roman"/>
              </a:rPr>
              <a:t>courts</a:t>
            </a:r>
            <a:r>
              <a:rPr sz="2400" b="1" spc="20" dirty="0">
                <a:solidFill>
                  <a:srgbClr val="006FC0"/>
                </a:solidFill>
                <a:latin typeface="Times New Roman"/>
                <a:cs typeface="Times New Roman"/>
              </a:rPr>
              <a:t> </a:t>
            </a:r>
            <a:r>
              <a:rPr sz="2400" b="1" spc="-25" dirty="0">
                <a:solidFill>
                  <a:srgbClr val="006FC0"/>
                </a:solidFill>
                <a:latin typeface="Times New Roman"/>
                <a:cs typeface="Times New Roman"/>
              </a:rPr>
              <a:t>of</a:t>
            </a:r>
            <a:r>
              <a:rPr sz="2400" b="1" dirty="0">
                <a:solidFill>
                  <a:srgbClr val="006FC0"/>
                </a:solidFill>
                <a:latin typeface="Times New Roman"/>
                <a:cs typeface="Times New Roman"/>
              </a:rPr>
              <a:t>	law</a:t>
            </a:r>
            <a:r>
              <a:rPr sz="2400" b="1" spc="-125" dirty="0">
                <a:solidFill>
                  <a:srgbClr val="006FC0"/>
                </a:solidFill>
                <a:latin typeface="Times New Roman"/>
                <a:cs typeface="Times New Roman"/>
              </a:rPr>
              <a:t> </a:t>
            </a:r>
            <a:r>
              <a:rPr sz="2400" b="1" spc="-10" dirty="0">
                <a:solidFill>
                  <a:srgbClr val="006FC0"/>
                </a:solidFill>
                <a:latin typeface="Times New Roman"/>
                <a:cs typeface="Times New Roman"/>
              </a:rPr>
              <a:t>alone</a:t>
            </a:r>
            <a:endParaRPr sz="2400" dirty="0">
              <a:latin typeface="Times New Roman"/>
              <a:cs typeface="Times New Roman"/>
            </a:endParaRPr>
          </a:p>
          <a:p>
            <a:pPr marL="184785">
              <a:lnSpc>
                <a:spcPts val="2014"/>
              </a:lnSpc>
              <a:tabLst>
                <a:tab pos="756285" algn="l"/>
                <a:tab pos="1466215" algn="l"/>
                <a:tab pos="1932939" algn="l"/>
                <a:tab pos="2688590" algn="l"/>
                <a:tab pos="3786504" algn="l"/>
                <a:tab pos="4784725" algn="l"/>
                <a:tab pos="5106670" algn="l"/>
                <a:tab pos="6506845" algn="l"/>
                <a:tab pos="6901815" algn="l"/>
                <a:tab pos="7449184" algn="l"/>
              </a:tabLst>
            </a:pPr>
            <a:r>
              <a:rPr sz="2400" b="1" spc="-25" dirty="0">
                <a:latin typeface="Times New Roman"/>
                <a:cs typeface="Times New Roman"/>
              </a:rPr>
              <a:t>but</a:t>
            </a:r>
            <a:r>
              <a:rPr sz="2400" b="1" dirty="0">
                <a:latin typeface="Times New Roman"/>
                <a:cs typeface="Times New Roman"/>
              </a:rPr>
              <a:t>	</a:t>
            </a:r>
            <a:r>
              <a:rPr sz="2400" b="1" spc="-10" dirty="0">
                <a:solidFill>
                  <a:srgbClr val="00AF50"/>
                </a:solidFill>
                <a:latin typeface="Times New Roman"/>
                <a:cs typeface="Times New Roman"/>
              </a:rPr>
              <a:t>later</a:t>
            </a:r>
            <a:r>
              <a:rPr sz="2400" b="1" dirty="0">
                <a:solidFill>
                  <a:srgbClr val="00AF50"/>
                </a:solidFill>
                <a:latin typeface="Times New Roman"/>
                <a:cs typeface="Times New Roman"/>
              </a:rPr>
              <a:t>	</a:t>
            </a:r>
            <a:r>
              <a:rPr sz="2400" b="1" spc="-25" dirty="0">
                <a:solidFill>
                  <a:srgbClr val="00AF50"/>
                </a:solidFill>
                <a:latin typeface="Times New Roman"/>
                <a:cs typeface="Times New Roman"/>
              </a:rPr>
              <a:t>on</a:t>
            </a:r>
            <a:r>
              <a:rPr sz="2400" b="1" dirty="0">
                <a:solidFill>
                  <a:srgbClr val="00AF50"/>
                </a:solidFill>
                <a:latin typeface="Times New Roman"/>
                <a:cs typeface="Times New Roman"/>
              </a:rPr>
              <a:t>	</a:t>
            </a:r>
            <a:r>
              <a:rPr sz="2400" b="1" spc="-20" dirty="0">
                <a:solidFill>
                  <a:srgbClr val="00AF50"/>
                </a:solidFill>
                <a:latin typeface="Times New Roman"/>
                <a:cs typeface="Times New Roman"/>
              </a:rPr>
              <a:t>from</a:t>
            </a:r>
            <a:r>
              <a:rPr sz="2400" b="1" dirty="0">
                <a:solidFill>
                  <a:srgbClr val="00AF50"/>
                </a:solidFill>
                <a:latin typeface="Times New Roman"/>
                <a:cs typeface="Times New Roman"/>
              </a:rPr>
              <a:t>	</a:t>
            </a:r>
            <a:r>
              <a:rPr sz="2400" b="1" spc="-10" dirty="0">
                <a:solidFill>
                  <a:srgbClr val="00AF50"/>
                </a:solidFill>
                <a:latin typeface="Times New Roman"/>
                <a:cs typeface="Times New Roman"/>
              </a:rPr>
              <a:t>judicial</a:t>
            </a:r>
            <a:r>
              <a:rPr sz="2400" b="1" dirty="0">
                <a:solidFill>
                  <a:srgbClr val="00AF50"/>
                </a:solidFill>
                <a:latin typeface="Times New Roman"/>
                <a:cs typeface="Times New Roman"/>
              </a:rPr>
              <a:t>	</a:t>
            </a:r>
            <a:r>
              <a:rPr sz="2400" b="1" spc="-10" dirty="0">
                <a:solidFill>
                  <a:srgbClr val="00AF50"/>
                </a:solidFill>
                <a:latin typeface="Times New Roman"/>
                <a:cs typeface="Times New Roman"/>
              </a:rPr>
              <a:t>sphere</a:t>
            </a:r>
            <a:r>
              <a:rPr sz="2400" b="1" dirty="0">
                <a:solidFill>
                  <a:srgbClr val="00AF50"/>
                </a:solidFill>
                <a:latin typeface="Times New Roman"/>
                <a:cs typeface="Times New Roman"/>
              </a:rPr>
              <a:t>	</a:t>
            </a:r>
            <a:r>
              <a:rPr sz="2400" b="1" spc="-25" dirty="0">
                <a:solidFill>
                  <a:srgbClr val="00AF50"/>
                </a:solidFill>
                <a:latin typeface="Times New Roman"/>
                <a:cs typeface="Times New Roman"/>
              </a:rPr>
              <a:t>it</a:t>
            </a:r>
            <a:r>
              <a:rPr sz="2400" b="1" dirty="0">
                <a:solidFill>
                  <a:srgbClr val="00AF50"/>
                </a:solidFill>
                <a:latin typeface="Times New Roman"/>
                <a:cs typeface="Times New Roman"/>
              </a:rPr>
              <a:t>	</a:t>
            </a:r>
            <a:r>
              <a:rPr sz="2400" b="1" spc="-10" dirty="0">
                <a:solidFill>
                  <a:srgbClr val="00AF50"/>
                </a:solidFill>
                <a:latin typeface="Times New Roman"/>
                <a:cs typeface="Times New Roman"/>
              </a:rPr>
              <a:t>extended,</a:t>
            </a:r>
            <a:r>
              <a:rPr sz="2400" b="1" dirty="0">
                <a:solidFill>
                  <a:srgbClr val="00AF50"/>
                </a:solidFill>
                <a:latin typeface="Times New Roman"/>
                <a:cs typeface="Times New Roman"/>
              </a:rPr>
              <a:t>	</a:t>
            </a:r>
            <a:r>
              <a:rPr sz="2400" b="1" spc="-25" dirty="0">
                <a:solidFill>
                  <a:srgbClr val="00AF50"/>
                </a:solidFill>
                <a:latin typeface="Times New Roman"/>
                <a:cs typeface="Times New Roman"/>
              </a:rPr>
              <a:t>to</a:t>
            </a:r>
            <a:r>
              <a:rPr sz="2400" b="1" dirty="0">
                <a:solidFill>
                  <a:srgbClr val="00AF50"/>
                </a:solidFill>
                <a:latin typeface="Times New Roman"/>
                <a:cs typeface="Times New Roman"/>
              </a:rPr>
              <a:t>	</a:t>
            </a:r>
            <a:r>
              <a:rPr sz="2400" b="1" spc="-25" dirty="0">
                <a:solidFill>
                  <a:srgbClr val="00AF50"/>
                </a:solidFill>
                <a:latin typeface="Times New Roman"/>
                <a:cs typeface="Times New Roman"/>
              </a:rPr>
              <a:t>the</a:t>
            </a:r>
            <a:r>
              <a:rPr sz="2400" b="1" dirty="0">
                <a:solidFill>
                  <a:srgbClr val="00AF50"/>
                </a:solidFill>
                <a:latin typeface="Times New Roman"/>
                <a:cs typeface="Times New Roman"/>
              </a:rPr>
              <a:t>	</a:t>
            </a:r>
            <a:r>
              <a:rPr sz="2400" b="1" spc="-40" dirty="0">
                <a:solidFill>
                  <a:srgbClr val="00AF50"/>
                </a:solidFill>
                <a:latin typeface="Times New Roman"/>
                <a:cs typeface="Times New Roman"/>
              </a:rPr>
              <a:t>tribunals</a:t>
            </a:r>
            <a:endParaRPr sz="2400" dirty="0">
              <a:latin typeface="Times New Roman"/>
              <a:cs typeface="Times New Roman"/>
            </a:endParaRPr>
          </a:p>
          <a:p>
            <a:pPr marL="184785">
              <a:lnSpc>
                <a:spcPts val="2014"/>
              </a:lnSpc>
              <a:tabLst>
                <a:tab pos="1678305" algn="l"/>
                <a:tab pos="3612515" algn="l"/>
                <a:tab pos="4999990" algn="l"/>
                <a:tab pos="5662930" algn="l"/>
                <a:tab pos="6421755" algn="l"/>
                <a:tab pos="6857365" algn="l"/>
                <a:tab pos="7446009" algn="l"/>
              </a:tabLst>
            </a:pPr>
            <a:r>
              <a:rPr sz="2400" b="1" spc="-10" dirty="0">
                <a:solidFill>
                  <a:srgbClr val="00AF50"/>
                </a:solidFill>
                <a:latin typeface="Times New Roman"/>
                <a:cs typeface="Times New Roman"/>
              </a:rPr>
              <a:t>exercising</a:t>
            </a:r>
            <a:r>
              <a:rPr sz="2400" b="1" dirty="0">
                <a:solidFill>
                  <a:srgbClr val="00AF50"/>
                </a:solidFill>
                <a:latin typeface="Times New Roman"/>
                <a:cs typeface="Times New Roman"/>
              </a:rPr>
              <a:t>	</a:t>
            </a:r>
            <a:r>
              <a:rPr sz="2400" b="1" spc="-20" dirty="0">
                <a:solidFill>
                  <a:srgbClr val="00AF50"/>
                </a:solidFill>
                <a:latin typeface="Times New Roman"/>
                <a:cs typeface="Times New Roman"/>
              </a:rPr>
              <a:t>quasi-</a:t>
            </a:r>
            <a:r>
              <a:rPr sz="2400" b="1" spc="-10" dirty="0">
                <a:solidFill>
                  <a:srgbClr val="00AF50"/>
                </a:solidFill>
                <a:latin typeface="Times New Roman"/>
                <a:cs typeface="Times New Roman"/>
              </a:rPr>
              <a:t>judicial</a:t>
            </a:r>
            <a:r>
              <a:rPr sz="2400" b="1" dirty="0">
                <a:solidFill>
                  <a:srgbClr val="00AF50"/>
                </a:solidFill>
                <a:latin typeface="Times New Roman"/>
                <a:cs typeface="Times New Roman"/>
              </a:rPr>
              <a:t>	</a:t>
            </a:r>
            <a:r>
              <a:rPr sz="2400" b="1" spc="-10" dirty="0">
                <a:solidFill>
                  <a:srgbClr val="00AF50"/>
                </a:solidFill>
                <a:latin typeface="Times New Roman"/>
                <a:cs typeface="Times New Roman"/>
              </a:rPr>
              <a:t>functions</a:t>
            </a:r>
            <a:r>
              <a:rPr sz="2400" b="1" dirty="0">
                <a:solidFill>
                  <a:srgbClr val="00AF50"/>
                </a:solidFill>
                <a:latin typeface="Times New Roman"/>
                <a:cs typeface="Times New Roman"/>
              </a:rPr>
              <a:t>	</a:t>
            </a:r>
            <a:r>
              <a:rPr sz="2400" b="1" spc="-25" dirty="0">
                <a:latin typeface="Times New Roman"/>
                <a:cs typeface="Times New Roman"/>
              </a:rPr>
              <a:t>and</a:t>
            </a:r>
            <a:r>
              <a:rPr sz="2400" b="1" dirty="0">
                <a:latin typeface="Times New Roman"/>
                <a:cs typeface="Times New Roman"/>
              </a:rPr>
              <a:t>	</a:t>
            </a:r>
            <a:r>
              <a:rPr sz="2400" b="1" spc="-20" dirty="0">
                <a:solidFill>
                  <a:srgbClr val="6F2F9F"/>
                </a:solidFill>
                <a:latin typeface="Times New Roman"/>
                <a:cs typeface="Times New Roman"/>
              </a:rPr>
              <a:t>then</a:t>
            </a:r>
            <a:r>
              <a:rPr sz="2400" b="1" dirty="0">
                <a:solidFill>
                  <a:srgbClr val="6F2F9F"/>
                </a:solidFill>
                <a:latin typeface="Times New Roman"/>
                <a:cs typeface="Times New Roman"/>
              </a:rPr>
              <a:t>	</a:t>
            </a:r>
            <a:r>
              <a:rPr sz="2400" b="1" spc="-25" dirty="0">
                <a:solidFill>
                  <a:srgbClr val="6F2F9F"/>
                </a:solidFill>
                <a:latin typeface="Times New Roman"/>
                <a:cs typeface="Times New Roman"/>
              </a:rPr>
              <a:t>to</a:t>
            </a:r>
            <a:r>
              <a:rPr sz="2400" b="1" dirty="0">
                <a:solidFill>
                  <a:srgbClr val="6F2F9F"/>
                </a:solidFill>
                <a:latin typeface="Times New Roman"/>
                <a:cs typeface="Times New Roman"/>
              </a:rPr>
              <a:t>	</a:t>
            </a:r>
            <a:r>
              <a:rPr sz="2400" b="1" spc="-25" dirty="0">
                <a:solidFill>
                  <a:srgbClr val="6F2F9F"/>
                </a:solidFill>
                <a:latin typeface="Times New Roman"/>
                <a:cs typeface="Times New Roman"/>
              </a:rPr>
              <a:t>the</a:t>
            </a:r>
            <a:r>
              <a:rPr sz="2400" b="1" dirty="0">
                <a:solidFill>
                  <a:srgbClr val="6F2F9F"/>
                </a:solidFill>
                <a:latin typeface="Times New Roman"/>
                <a:cs typeface="Times New Roman"/>
              </a:rPr>
              <a:t>	</a:t>
            </a:r>
            <a:r>
              <a:rPr sz="2400" b="1" spc="-35" dirty="0">
                <a:solidFill>
                  <a:srgbClr val="6F2F9F"/>
                </a:solidFill>
                <a:latin typeface="Times New Roman"/>
                <a:cs typeface="Times New Roman"/>
              </a:rPr>
              <a:t>statutory</a:t>
            </a:r>
            <a:endParaRPr sz="2400" dirty="0">
              <a:latin typeface="Times New Roman"/>
              <a:cs typeface="Times New Roman"/>
            </a:endParaRPr>
          </a:p>
          <a:p>
            <a:pPr marL="184785">
              <a:lnSpc>
                <a:spcPts val="2020"/>
              </a:lnSpc>
              <a:tabLst>
                <a:tab pos="1713230" algn="l"/>
                <a:tab pos="2344420" algn="l"/>
                <a:tab pos="2900680" algn="l"/>
                <a:tab pos="4890135" algn="l"/>
                <a:tab pos="6497955" algn="l"/>
                <a:tab pos="7191375" algn="l"/>
                <a:tab pos="7930515" algn="l"/>
              </a:tabLst>
            </a:pPr>
            <a:r>
              <a:rPr sz="2400" b="1" spc="-10" dirty="0">
                <a:solidFill>
                  <a:srgbClr val="6F2F9F"/>
                </a:solidFill>
                <a:latin typeface="Times New Roman"/>
                <a:cs typeface="Times New Roman"/>
              </a:rPr>
              <a:t>authorities</a:t>
            </a:r>
            <a:r>
              <a:rPr sz="2400" b="1" dirty="0">
                <a:solidFill>
                  <a:srgbClr val="6F2F9F"/>
                </a:solidFill>
                <a:latin typeface="Times New Roman"/>
                <a:cs typeface="Times New Roman"/>
              </a:rPr>
              <a:t>	</a:t>
            </a:r>
            <a:r>
              <a:rPr sz="2400" b="1" spc="-25" dirty="0">
                <a:solidFill>
                  <a:srgbClr val="6F2F9F"/>
                </a:solidFill>
                <a:latin typeface="Times New Roman"/>
                <a:cs typeface="Times New Roman"/>
              </a:rPr>
              <a:t>and</a:t>
            </a:r>
            <a:r>
              <a:rPr sz="2400" b="1" dirty="0">
                <a:solidFill>
                  <a:srgbClr val="6F2F9F"/>
                </a:solidFill>
                <a:latin typeface="Times New Roman"/>
                <a:cs typeface="Times New Roman"/>
              </a:rPr>
              <a:t>	</a:t>
            </a:r>
            <a:r>
              <a:rPr sz="2400" b="1" spc="-25" dirty="0">
                <a:solidFill>
                  <a:srgbClr val="6F2F9F"/>
                </a:solidFill>
                <a:latin typeface="Times New Roman"/>
                <a:cs typeface="Times New Roman"/>
              </a:rPr>
              <a:t>the</a:t>
            </a:r>
            <a:r>
              <a:rPr sz="2400" b="1" dirty="0">
                <a:solidFill>
                  <a:srgbClr val="6F2F9F"/>
                </a:solidFill>
                <a:latin typeface="Times New Roman"/>
                <a:cs typeface="Times New Roman"/>
              </a:rPr>
              <a:t>	</a:t>
            </a:r>
            <a:r>
              <a:rPr sz="2400" b="1" spc="-10" dirty="0">
                <a:solidFill>
                  <a:srgbClr val="6F2F9F"/>
                </a:solidFill>
                <a:latin typeface="Times New Roman"/>
                <a:cs typeface="Times New Roman"/>
              </a:rPr>
              <a:t>administrative</a:t>
            </a:r>
            <a:r>
              <a:rPr sz="2400" b="1" dirty="0">
                <a:solidFill>
                  <a:srgbClr val="6F2F9F"/>
                </a:solidFill>
                <a:latin typeface="Times New Roman"/>
                <a:cs typeface="Times New Roman"/>
              </a:rPr>
              <a:t>	</a:t>
            </a:r>
            <a:r>
              <a:rPr sz="2400" b="1" spc="-10" dirty="0">
                <a:solidFill>
                  <a:srgbClr val="6F2F9F"/>
                </a:solidFill>
                <a:latin typeface="Times New Roman"/>
                <a:cs typeface="Times New Roman"/>
              </a:rPr>
              <a:t>authorities</a:t>
            </a:r>
            <a:r>
              <a:rPr sz="2400" b="1" spc="-10" dirty="0">
                <a:latin typeface="Times New Roman"/>
                <a:cs typeface="Times New Roman"/>
              </a:rPr>
              <a:t>,</a:t>
            </a:r>
            <a:r>
              <a:rPr sz="2400" b="1" dirty="0">
                <a:latin typeface="Times New Roman"/>
                <a:cs typeface="Times New Roman"/>
              </a:rPr>
              <a:t>	</a:t>
            </a:r>
            <a:r>
              <a:rPr sz="2400" b="1" spc="-25" dirty="0">
                <a:latin typeface="Times New Roman"/>
                <a:cs typeface="Times New Roman"/>
              </a:rPr>
              <a:t>who</a:t>
            </a:r>
            <a:r>
              <a:rPr sz="2400" b="1" dirty="0">
                <a:latin typeface="Times New Roman"/>
                <a:cs typeface="Times New Roman"/>
              </a:rPr>
              <a:t>	</a:t>
            </a:r>
            <a:r>
              <a:rPr sz="2400" b="1" spc="-20" dirty="0">
                <a:latin typeface="Times New Roman"/>
                <a:cs typeface="Times New Roman"/>
              </a:rPr>
              <a:t>have</a:t>
            </a:r>
            <a:r>
              <a:rPr sz="2400" b="1" dirty="0">
                <a:latin typeface="Times New Roman"/>
                <a:cs typeface="Times New Roman"/>
              </a:rPr>
              <a:t>	</a:t>
            </a:r>
            <a:r>
              <a:rPr sz="2400" b="1" spc="-20" dirty="0">
                <a:latin typeface="Times New Roman"/>
                <a:cs typeface="Times New Roman"/>
              </a:rPr>
              <a:t>upon</a:t>
            </a:r>
            <a:endParaRPr sz="2400" dirty="0">
              <a:latin typeface="Times New Roman"/>
              <a:cs typeface="Times New Roman"/>
            </a:endParaRPr>
          </a:p>
          <a:p>
            <a:pPr marL="184785" marR="8255">
              <a:lnSpc>
                <a:spcPct val="70000"/>
              </a:lnSpc>
              <a:spcBef>
                <a:spcPts val="434"/>
              </a:spcBef>
              <a:tabLst>
                <a:tab pos="3696335" algn="l"/>
              </a:tabLst>
            </a:pPr>
            <a:r>
              <a:rPr sz="2400" b="1" dirty="0">
                <a:latin typeface="Times New Roman"/>
                <a:cs typeface="Times New Roman"/>
              </a:rPr>
              <a:t>them,</a:t>
            </a:r>
            <a:r>
              <a:rPr sz="2400" b="1" spc="-15" dirty="0">
                <a:latin typeface="Times New Roman"/>
                <a:cs typeface="Times New Roman"/>
              </a:rPr>
              <a:t> </a:t>
            </a:r>
            <a:r>
              <a:rPr sz="2400" b="1" dirty="0">
                <a:latin typeface="Times New Roman"/>
                <a:cs typeface="Times New Roman"/>
              </a:rPr>
              <a:t>the</a:t>
            </a:r>
            <a:r>
              <a:rPr sz="2400" b="1" spc="-30" dirty="0">
                <a:latin typeface="Times New Roman"/>
                <a:cs typeface="Times New Roman"/>
              </a:rPr>
              <a:t> </a:t>
            </a:r>
            <a:r>
              <a:rPr sz="2400" b="1" spc="-10" dirty="0">
                <a:latin typeface="Times New Roman"/>
                <a:cs typeface="Times New Roman"/>
              </a:rPr>
              <a:t>responsibility </a:t>
            </a:r>
            <a:r>
              <a:rPr sz="2400" b="1" spc="-35" dirty="0">
                <a:latin typeface="Times New Roman"/>
                <a:cs typeface="Times New Roman"/>
              </a:rPr>
              <a:t>of</a:t>
            </a:r>
            <a:r>
              <a:rPr sz="2400" b="1" dirty="0">
                <a:latin typeface="Times New Roman"/>
                <a:cs typeface="Times New Roman"/>
              </a:rPr>
              <a:t>	determining</a:t>
            </a:r>
            <a:r>
              <a:rPr sz="2400" b="1" spc="-85" dirty="0">
                <a:latin typeface="Times New Roman"/>
                <a:cs typeface="Times New Roman"/>
              </a:rPr>
              <a:t> </a:t>
            </a:r>
            <a:r>
              <a:rPr sz="2400" b="1" dirty="0">
                <a:latin typeface="Times New Roman"/>
                <a:cs typeface="Times New Roman"/>
              </a:rPr>
              <a:t>civil</a:t>
            </a:r>
            <a:r>
              <a:rPr sz="2400" b="1" spc="-80" dirty="0">
                <a:latin typeface="Times New Roman"/>
                <a:cs typeface="Times New Roman"/>
              </a:rPr>
              <a:t> </a:t>
            </a:r>
            <a:r>
              <a:rPr sz="2400" b="1" spc="-10" dirty="0">
                <a:latin typeface="Times New Roman"/>
                <a:cs typeface="Times New Roman"/>
              </a:rPr>
              <a:t>rights</a:t>
            </a:r>
            <a:r>
              <a:rPr sz="2400" b="1" spc="-75" dirty="0">
                <a:latin typeface="Times New Roman"/>
                <a:cs typeface="Times New Roman"/>
              </a:rPr>
              <a:t> </a:t>
            </a:r>
            <a:r>
              <a:rPr sz="2400" b="1" spc="-20" dirty="0">
                <a:latin typeface="Times New Roman"/>
                <a:cs typeface="Times New Roman"/>
              </a:rPr>
              <a:t>or</a:t>
            </a:r>
            <a:r>
              <a:rPr sz="2400" b="1" spc="-80" dirty="0">
                <a:latin typeface="Times New Roman"/>
                <a:cs typeface="Times New Roman"/>
              </a:rPr>
              <a:t> </a:t>
            </a:r>
            <a:r>
              <a:rPr sz="2400" b="1" spc="-10" dirty="0">
                <a:latin typeface="Times New Roman"/>
                <a:cs typeface="Times New Roman"/>
              </a:rPr>
              <a:t>obligations </a:t>
            </a:r>
            <a:r>
              <a:rPr sz="2400" b="1" dirty="0">
                <a:latin typeface="Times New Roman"/>
                <a:cs typeface="Times New Roman"/>
              </a:rPr>
              <a:t>of</a:t>
            </a:r>
            <a:r>
              <a:rPr sz="2400" b="1" spc="345" dirty="0">
                <a:latin typeface="Times New Roman"/>
                <a:cs typeface="Times New Roman"/>
              </a:rPr>
              <a:t> </a:t>
            </a:r>
            <a:r>
              <a:rPr sz="2400" b="1" dirty="0">
                <a:latin typeface="Times New Roman"/>
                <a:cs typeface="Times New Roman"/>
              </a:rPr>
              <a:t>the</a:t>
            </a:r>
            <a:r>
              <a:rPr sz="2400" b="1" spc="-25" dirty="0">
                <a:latin typeface="Times New Roman"/>
                <a:cs typeface="Times New Roman"/>
              </a:rPr>
              <a:t> </a:t>
            </a:r>
            <a:r>
              <a:rPr sz="2400" b="1" spc="-10" dirty="0">
                <a:latin typeface="Times New Roman"/>
                <a:cs typeface="Times New Roman"/>
              </a:rPr>
              <a:t>people.</a:t>
            </a:r>
            <a:endParaRPr sz="2400" dirty="0">
              <a:latin typeface="Times New Roman"/>
              <a:cs typeface="Times New Roman"/>
            </a:endParaRPr>
          </a:p>
          <a:p>
            <a:pPr marL="183515" indent="-170815">
              <a:lnSpc>
                <a:spcPts val="2820"/>
              </a:lnSpc>
              <a:buFont typeface="Arial MT"/>
              <a:buChar char="•"/>
              <a:tabLst>
                <a:tab pos="183515" algn="l"/>
                <a:tab pos="2719070" algn="l"/>
                <a:tab pos="3717925" algn="l"/>
                <a:tab pos="4140200" algn="l"/>
                <a:tab pos="5093970" algn="l"/>
                <a:tab pos="5668645" algn="l"/>
                <a:tab pos="7127875" algn="l"/>
                <a:tab pos="7595234" algn="l"/>
              </a:tabLst>
            </a:pPr>
            <a:r>
              <a:rPr sz="2400" b="1" spc="-10" dirty="0">
                <a:solidFill>
                  <a:srgbClr val="6F2F9F"/>
                </a:solidFill>
                <a:latin typeface="Times New Roman"/>
                <a:cs typeface="Times New Roman"/>
              </a:rPr>
              <a:t>Administrators</a:t>
            </a:r>
            <a:r>
              <a:rPr sz="2400" b="1" spc="-10" dirty="0">
                <a:latin typeface="Times New Roman"/>
                <a:cs typeface="Times New Roman"/>
              </a:rPr>
              <a:t>-</a:t>
            </a:r>
            <a:r>
              <a:rPr sz="2400" b="1" dirty="0">
                <a:latin typeface="Times New Roman"/>
                <a:cs typeface="Times New Roman"/>
              </a:rPr>
              <a:t>	</a:t>
            </a:r>
            <a:r>
              <a:rPr sz="2400" b="1" spc="-20" dirty="0">
                <a:latin typeface="Times New Roman"/>
                <a:cs typeface="Times New Roman"/>
              </a:rPr>
              <a:t>bound</a:t>
            </a:r>
            <a:r>
              <a:rPr sz="2400" b="1" dirty="0">
                <a:latin typeface="Times New Roman"/>
                <a:cs typeface="Times New Roman"/>
              </a:rPr>
              <a:t>	</a:t>
            </a:r>
            <a:r>
              <a:rPr sz="2400" b="1" spc="-25" dirty="0">
                <a:latin typeface="Times New Roman"/>
                <a:cs typeface="Times New Roman"/>
              </a:rPr>
              <a:t>to</a:t>
            </a:r>
            <a:r>
              <a:rPr sz="2400" b="1" dirty="0">
                <a:latin typeface="Times New Roman"/>
                <a:cs typeface="Times New Roman"/>
              </a:rPr>
              <a:t>	</a:t>
            </a:r>
            <a:r>
              <a:rPr sz="2400" b="1" spc="-10" dirty="0">
                <a:latin typeface="Times New Roman"/>
                <a:cs typeface="Times New Roman"/>
              </a:rPr>
              <a:t>follow</a:t>
            </a:r>
            <a:r>
              <a:rPr sz="2400" b="1" dirty="0">
                <a:latin typeface="Times New Roman"/>
                <a:cs typeface="Times New Roman"/>
              </a:rPr>
              <a:t>	</a:t>
            </a:r>
            <a:r>
              <a:rPr sz="2400" b="1" spc="-25" dirty="0">
                <a:latin typeface="Times New Roman"/>
                <a:cs typeface="Times New Roman"/>
              </a:rPr>
              <a:t>the</a:t>
            </a:r>
            <a:r>
              <a:rPr sz="2400" b="1" dirty="0">
                <a:latin typeface="Times New Roman"/>
                <a:cs typeface="Times New Roman"/>
              </a:rPr>
              <a:t>	</a:t>
            </a:r>
            <a:r>
              <a:rPr sz="2400" b="1" spc="-10" dirty="0">
                <a:latin typeface="Times New Roman"/>
                <a:cs typeface="Times New Roman"/>
              </a:rPr>
              <a:t>Principles</a:t>
            </a:r>
            <a:r>
              <a:rPr sz="2400" b="1" dirty="0">
                <a:latin typeface="Times New Roman"/>
                <a:cs typeface="Times New Roman"/>
              </a:rPr>
              <a:t>	</a:t>
            </a:r>
            <a:r>
              <a:rPr sz="2400" b="1" spc="-25" dirty="0">
                <a:latin typeface="Times New Roman"/>
                <a:cs typeface="Times New Roman"/>
              </a:rPr>
              <a:t>of</a:t>
            </a:r>
            <a:r>
              <a:rPr sz="2400" b="1" dirty="0">
                <a:latin typeface="Times New Roman"/>
                <a:cs typeface="Times New Roman"/>
              </a:rPr>
              <a:t>	</a:t>
            </a:r>
            <a:r>
              <a:rPr sz="2400" b="1" spc="-20" dirty="0">
                <a:latin typeface="Times New Roman"/>
                <a:cs typeface="Times New Roman"/>
              </a:rPr>
              <a:t>Natural</a:t>
            </a:r>
            <a:endParaRPr sz="2400" dirty="0">
              <a:latin typeface="Times New Roman"/>
              <a:cs typeface="Times New Roman"/>
            </a:endParaRPr>
          </a:p>
        </p:txBody>
      </p:sp>
      <p:sp>
        <p:nvSpPr>
          <p:cNvPr id="4" name="object 4"/>
          <p:cNvSpPr txBox="1"/>
          <p:nvPr/>
        </p:nvSpPr>
        <p:spPr>
          <a:xfrm>
            <a:off x="403352" y="2987166"/>
            <a:ext cx="8434070" cy="391160"/>
          </a:xfrm>
          <a:prstGeom prst="rect">
            <a:avLst/>
          </a:prstGeom>
        </p:spPr>
        <p:txBody>
          <a:bodyPr vert="horz" wrap="square" lIns="0" tIns="12700" rIns="0" bIns="0" rtlCol="0">
            <a:spAutoFit/>
          </a:bodyPr>
          <a:lstStyle/>
          <a:p>
            <a:pPr marL="12700">
              <a:lnSpc>
                <a:spcPct val="100000"/>
              </a:lnSpc>
              <a:spcBef>
                <a:spcPts val="100"/>
              </a:spcBef>
              <a:tabLst>
                <a:tab pos="1045844" algn="l"/>
                <a:tab pos="1905635" algn="l"/>
                <a:tab pos="2893060" algn="l"/>
                <a:tab pos="3207385" algn="l"/>
                <a:tab pos="4452620" algn="l"/>
                <a:tab pos="5755640" algn="l"/>
                <a:tab pos="6330315" algn="l"/>
                <a:tab pos="7025640" algn="l"/>
                <a:tab pos="7938134" algn="l"/>
              </a:tabLst>
            </a:pPr>
            <a:r>
              <a:rPr sz="2400" b="1" spc="-10" dirty="0">
                <a:latin typeface="Times New Roman"/>
                <a:cs typeface="Times New Roman"/>
              </a:rPr>
              <a:t>Justice</a:t>
            </a:r>
            <a:r>
              <a:rPr sz="2400" b="1" dirty="0">
                <a:latin typeface="Times New Roman"/>
                <a:cs typeface="Times New Roman"/>
              </a:rPr>
              <a:t>	</a:t>
            </a:r>
            <a:r>
              <a:rPr sz="2400" b="1" spc="-10" dirty="0">
                <a:latin typeface="Times New Roman"/>
                <a:cs typeface="Times New Roman"/>
              </a:rPr>
              <a:t>while</a:t>
            </a:r>
            <a:r>
              <a:rPr sz="2400" b="1" dirty="0">
                <a:latin typeface="Times New Roman"/>
                <a:cs typeface="Times New Roman"/>
              </a:rPr>
              <a:t>	</a:t>
            </a:r>
            <a:r>
              <a:rPr sz="2400" b="1" spc="-10" dirty="0">
                <a:latin typeface="Times New Roman"/>
                <a:cs typeface="Times New Roman"/>
              </a:rPr>
              <a:t>taking</a:t>
            </a:r>
            <a:r>
              <a:rPr sz="2400" b="1" dirty="0">
                <a:latin typeface="Times New Roman"/>
                <a:cs typeface="Times New Roman"/>
              </a:rPr>
              <a:t>	</a:t>
            </a:r>
            <a:r>
              <a:rPr sz="2400" b="1" spc="-50" dirty="0">
                <a:latin typeface="Times New Roman"/>
                <a:cs typeface="Times New Roman"/>
              </a:rPr>
              <a:t>a</a:t>
            </a:r>
            <a:r>
              <a:rPr sz="2400" b="1" dirty="0">
                <a:latin typeface="Times New Roman"/>
                <a:cs typeface="Times New Roman"/>
              </a:rPr>
              <a:t>	</a:t>
            </a:r>
            <a:r>
              <a:rPr sz="2400" b="1" spc="-10" dirty="0">
                <a:latin typeface="Times New Roman"/>
                <a:cs typeface="Times New Roman"/>
              </a:rPr>
              <a:t>decision</a:t>
            </a:r>
            <a:r>
              <a:rPr sz="2400" b="1" dirty="0">
                <a:latin typeface="Times New Roman"/>
                <a:cs typeface="Times New Roman"/>
              </a:rPr>
              <a:t>	</a:t>
            </a:r>
            <a:r>
              <a:rPr sz="2400" b="1" spc="-10" dirty="0">
                <a:latin typeface="Times New Roman"/>
                <a:cs typeface="Times New Roman"/>
              </a:rPr>
              <a:t>affecting</a:t>
            </a:r>
            <a:r>
              <a:rPr sz="2400" b="1" dirty="0">
                <a:latin typeface="Times New Roman"/>
                <a:cs typeface="Times New Roman"/>
              </a:rPr>
              <a:t>	</a:t>
            </a:r>
            <a:r>
              <a:rPr sz="2400" b="1" spc="-25" dirty="0">
                <a:latin typeface="Times New Roman"/>
                <a:cs typeface="Times New Roman"/>
              </a:rPr>
              <a:t>the</a:t>
            </a:r>
            <a:r>
              <a:rPr sz="2400" b="1" dirty="0">
                <a:latin typeface="Times New Roman"/>
                <a:cs typeface="Times New Roman"/>
              </a:rPr>
              <a:t>	</a:t>
            </a:r>
            <a:r>
              <a:rPr sz="2400" b="1" spc="-10" dirty="0">
                <a:latin typeface="Times New Roman"/>
                <a:cs typeface="Times New Roman"/>
              </a:rPr>
              <a:t>civil</a:t>
            </a:r>
            <a:r>
              <a:rPr sz="2400" b="1" dirty="0">
                <a:latin typeface="Times New Roman"/>
                <a:cs typeface="Times New Roman"/>
              </a:rPr>
              <a:t>	</a:t>
            </a:r>
            <a:r>
              <a:rPr sz="2400" b="1" spc="-10" dirty="0">
                <a:latin typeface="Times New Roman"/>
                <a:cs typeface="Times New Roman"/>
              </a:rPr>
              <a:t>rights</a:t>
            </a:r>
            <a:r>
              <a:rPr sz="2400" b="1" dirty="0">
                <a:latin typeface="Times New Roman"/>
                <a:cs typeface="Times New Roman"/>
              </a:rPr>
              <a:t>	</a:t>
            </a:r>
            <a:r>
              <a:rPr sz="2400" b="1" spc="-25" dirty="0">
                <a:latin typeface="Times New Roman"/>
                <a:cs typeface="Times New Roman"/>
              </a:rPr>
              <a:t>and</a:t>
            </a:r>
            <a:endParaRPr sz="2400">
              <a:latin typeface="Times New Roman"/>
              <a:cs typeface="Times New Roman"/>
            </a:endParaRPr>
          </a:p>
        </p:txBody>
      </p:sp>
      <p:sp>
        <p:nvSpPr>
          <p:cNvPr id="5" name="object 5"/>
          <p:cNvSpPr txBox="1"/>
          <p:nvPr/>
        </p:nvSpPr>
        <p:spPr>
          <a:xfrm>
            <a:off x="231140" y="3242894"/>
            <a:ext cx="8608060" cy="3080139"/>
          </a:xfrm>
          <a:prstGeom prst="rect">
            <a:avLst/>
          </a:prstGeom>
        </p:spPr>
        <p:txBody>
          <a:bodyPr vert="horz" wrap="square" lIns="0" tIns="12700" rIns="0" bIns="0" rtlCol="0">
            <a:spAutoFit/>
          </a:bodyPr>
          <a:lstStyle/>
          <a:p>
            <a:pPr marL="184785" algn="just">
              <a:lnSpc>
                <a:spcPts val="2850"/>
              </a:lnSpc>
              <a:spcBef>
                <a:spcPts val="100"/>
              </a:spcBef>
            </a:pPr>
            <a:r>
              <a:rPr sz="2400" b="1" dirty="0">
                <a:latin typeface="Times New Roman"/>
                <a:cs typeface="Times New Roman"/>
              </a:rPr>
              <a:t>obligations</a:t>
            </a:r>
            <a:r>
              <a:rPr sz="2400" b="1" spc="20" dirty="0">
                <a:latin typeface="Times New Roman"/>
                <a:cs typeface="Times New Roman"/>
              </a:rPr>
              <a:t> </a:t>
            </a:r>
            <a:r>
              <a:rPr sz="2400" b="1" dirty="0">
                <a:latin typeface="Times New Roman"/>
                <a:cs typeface="Times New Roman"/>
              </a:rPr>
              <a:t>of</a:t>
            </a:r>
            <a:r>
              <a:rPr sz="2400" b="1" spc="375" dirty="0">
                <a:latin typeface="Times New Roman"/>
                <a:cs typeface="Times New Roman"/>
              </a:rPr>
              <a:t> </a:t>
            </a:r>
            <a:r>
              <a:rPr sz="2400" b="1" dirty="0">
                <a:latin typeface="Times New Roman"/>
                <a:cs typeface="Times New Roman"/>
              </a:rPr>
              <a:t>the</a:t>
            </a:r>
            <a:r>
              <a:rPr sz="2400" b="1" spc="-15" dirty="0">
                <a:latin typeface="Times New Roman"/>
                <a:cs typeface="Times New Roman"/>
              </a:rPr>
              <a:t> </a:t>
            </a:r>
            <a:r>
              <a:rPr sz="2400" b="1" spc="-10" dirty="0">
                <a:latin typeface="Times New Roman"/>
                <a:cs typeface="Times New Roman"/>
              </a:rPr>
              <a:t>citizens.</a:t>
            </a:r>
            <a:endParaRPr sz="2400" dirty="0">
              <a:latin typeface="Times New Roman"/>
              <a:cs typeface="Times New Roman"/>
            </a:endParaRPr>
          </a:p>
          <a:p>
            <a:pPr marL="182880" marR="5080" indent="-170815" algn="just">
              <a:lnSpc>
                <a:spcPct val="70000"/>
              </a:lnSpc>
              <a:spcBef>
                <a:spcPts val="835"/>
              </a:spcBef>
              <a:buFont typeface="Arial MT"/>
              <a:buChar char="•"/>
              <a:tabLst>
                <a:tab pos="184785" algn="l"/>
              </a:tabLst>
            </a:pPr>
            <a:r>
              <a:rPr sz="2400" b="1" dirty="0">
                <a:solidFill>
                  <a:srgbClr val="FF00FF"/>
                </a:solidFill>
                <a:latin typeface="Times New Roman"/>
                <a:cs typeface="Times New Roman"/>
              </a:rPr>
              <a:t>After</a:t>
            </a:r>
            <a:r>
              <a:rPr sz="2400" b="1" spc="520" dirty="0">
                <a:solidFill>
                  <a:srgbClr val="FF00FF"/>
                </a:solidFill>
                <a:latin typeface="Times New Roman"/>
                <a:cs typeface="Times New Roman"/>
              </a:rPr>
              <a:t> </a:t>
            </a:r>
            <a:r>
              <a:rPr sz="2400" b="1" dirty="0">
                <a:solidFill>
                  <a:srgbClr val="FF00FF"/>
                </a:solidFill>
                <a:latin typeface="Times New Roman"/>
                <a:cs typeface="Times New Roman"/>
              </a:rPr>
              <a:t>all,</a:t>
            </a:r>
            <a:r>
              <a:rPr sz="2400" b="1" spc="520" dirty="0">
                <a:solidFill>
                  <a:srgbClr val="FF00FF"/>
                </a:solidFill>
                <a:latin typeface="Times New Roman"/>
                <a:cs typeface="Times New Roman"/>
              </a:rPr>
              <a:t> </a:t>
            </a:r>
            <a:r>
              <a:rPr sz="2400" b="1" dirty="0">
                <a:solidFill>
                  <a:srgbClr val="FF00FF"/>
                </a:solidFill>
                <a:latin typeface="Times New Roman"/>
                <a:cs typeface="Times New Roman"/>
              </a:rPr>
              <a:t>administrative</a:t>
            </a:r>
            <a:r>
              <a:rPr sz="2400" b="1" spc="525" dirty="0">
                <a:solidFill>
                  <a:srgbClr val="FF00FF"/>
                </a:solidFill>
                <a:latin typeface="Times New Roman"/>
                <a:cs typeface="Times New Roman"/>
              </a:rPr>
              <a:t> </a:t>
            </a:r>
            <a:r>
              <a:rPr sz="2400" b="1" dirty="0">
                <a:solidFill>
                  <a:srgbClr val="FF00FF"/>
                </a:solidFill>
                <a:latin typeface="Times New Roman"/>
                <a:cs typeface="Times New Roman"/>
              </a:rPr>
              <a:t>power</a:t>
            </a:r>
            <a:r>
              <a:rPr sz="2400" b="1" spc="525" dirty="0">
                <a:solidFill>
                  <a:srgbClr val="FF00FF"/>
                </a:solidFill>
                <a:latin typeface="Times New Roman"/>
                <a:cs typeface="Times New Roman"/>
              </a:rPr>
              <a:t> </a:t>
            </a:r>
            <a:r>
              <a:rPr sz="2400" b="1" dirty="0">
                <a:solidFill>
                  <a:srgbClr val="FF00FF"/>
                </a:solidFill>
                <a:latin typeface="Times New Roman"/>
                <a:cs typeface="Times New Roman"/>
              </a:rPr>
              <a:t>in</a:t>
            </a:r>
            <a:r>
              <a:rPr sz="2400" b="1" spc="525" dirty="0">
                <a:solidFill>
                  <a:srgbClr val="FF00FF"/>
                </a:solidFill>
                <a:latin typeface="Times New Roman"/>
                <a:cs typeface="Times New Roman"/>
              </a:rPr>
              <a:t> </a:t>
            </a:r>
            <a:r>
              <a:rPr sz="2400" b="1" dirty="0">
                <a:solidFill>
                  <a:srgbClr val="FF00FF"/>
                </a:solidFill>
                <a:latin typeface="Times New Roman"/>
                <a:cs typeface="Times New Roman"/>
              </a:rPr>
              <a:t>a</a:t>
            </a:r>
            <a:r>
              <a:rPr sz="2400" b="1" spc="525" dirty="0">
                <a:solidFill>
                  <a:srgbClr val="FF00FF"/>
                </a:solidFill>
                <a:latin typeface="Times New Roman"/>
                <a:cs typeface="Times New Roman"/>
              </a:rPr>
              <a:t> </a:t>
            </a:r>
            <a:r>
              <a:rPr sz="2400" b="1" dirty="0">
                <a:solidFill>
                  <a:srgbClr val="FF00FF"/>
                </a:solidFill>
                <a:latin typeface="Times New Roman"/>
                <a:cs typeface="Times New Roman"/>
              </a:rPr>
              <a:t>democratic</a:t>
            </a:r>
            <a:r>
              <a:rPr sz="2400" b="1" spc="515" dirty="0">
                <a:solidFill>
                  <a:srgbClr val="FF00FF"/>
                </a:solidFill>
                <a:latin typeface="Times New Roman"/>
                <a:cs typeface="Times New Roman"/>
              </a:rPr>
              <a:t> </a:t>
            </a:r>
            <a:r>
              <a:rPr sz="2400" b="1" dirty="0">
                <a:solidFill>
                  <a:srgbClr val="FF00FF"/>
                </a:solidFill>
                <a:latin typeface="Times New Roman"/>
                <a:cs typeface="Times New Roman"/>
              </a:rPr>
              <a:t>set-up</a:t>
            </a:r>
            <a:r>
              <a:rPr sz="2400" b="1" spc="515" dirty="0">
                <a:solidFill>
                  <a:srgbClr val="FF00FF"/>
                </a:solidFill>
                <a:latin typeface="Times New Roman"/>
                <a:cs typeface="Times New Roman"/>
              </a:rPr>
              <a:t> </a:t>
            </a:r>
            <a:r>
              <a:rPr sz="2400" b="1" dirty="0">
                <a:solidFill>
                  <a:srgbClr val="FF00FF"/>
                </a:solidFill>
                <a:latin typeface="Times New Roman"/>
                <a:cs typeface="Times New Roman"/>
              </a:rPr>
              <a:t>is</a:t>
            </a:r>
            <a:r>
              <a:rPr sz="2400" b="1" spc="520" dirty="0">
                <a:solidFill>
                  <a:srgbClr val="FF00FF"/>
                </a:solidFill>
                <a:latin typeface="Times New Roman"/>
                <a:cs typeface="Times New Roman"/>
              </a:rPr>
              <a:t> </a:t>
            </a:r>
            <a:r>
              <a:rPr sz="2400" b="1" spc="-25" dirty="0">
                <a:solidFill>
                  <a:srgbClr val="FF00FF"/>
                </a:solidFill>
                <a:latin typeface="Times New Roman"/>
                <a:cs typeface="Times New Roman"/>
              </a:rPr>
              <a:t>not 	</a:t>
            </a:r>
            <a:r>
              <a:rPr sz="2400" b="1" dirty="0">
                <a:solidFill>
                  <a:srgbClr val="FF00FF"/>
                </a:solidFill>
                <a:latin typeface="Times New Roman"/>
                <a:cs typeface="Times New Roman"/>
              </a:rPr>
              <a:t>allergic</a:t>
            </a:r>
            <a:r>
              <a:rPr sz="2400" b="1" spc="204" dirty="0">
                <a:solidFill>
                  <a:srgbClr val="FF00FF"/>
                </a:solidFill>
                <a:latin typeface="Times New Roman"/>
                <a:cs typeface="Times New Roman"/>
              </a:rPr>
              <a:t> </a:t>
            </a:r>
            <a:r>
              <a:rPr sz="2400" b="1" dirty="0">
                <a:solidFill>
                  <a:srgbClr val="FF00FF"/>
                </a:solidFill>
                <a:latin typeface="Times New Roman"/>
                <a:cs typeface="Times New Roman"/>
              </a:rPr>
              <a:t>to</a:t>
            </a:r>
            <a:r>
              <a:rPr sz="2400" b="1" spc="210" dirty="0">
                <a:solidFill>
                  <a:srgbClr val="FF00FF"/>
                </a:solidFill>
                <a:latin typeface="Times New Roman"/>
                <a:cs typeface="Times New Roman"/>
              </a:rPr>
              <a:t> </a:t>
            </a:r>
            <a:r>
              <a:rPr sz="2400" b="1" dirty="0">
                <a:solidFill>
                  <a:srgbClr val="FF00FF"/>
                </a:solidFill>
                <a:latin typeface="Times New Roman"/>
                <a:cs typeface="Times New Roman"/>
              </a:rPr>
              <a:t>fairness</a:t>
            </a:r>
            <a:r>
              <a:rPr sz="2400" b="1" spc="210" dirty="0">
                <a:solidFill>
                  <a:srgbClr val="FF00FF"/>
                </a:solidFill>
                <a:latin typeface="Times New Roman"/>
                <a:cs typeface="Times New Roman"/>
              </a:rPr>
              <a:t> </a:t>
            </a:r>
            <a:r>
              <a:rPr sz="2400" b="1" dirty="0">
                <a:solidFill>
                  <a:srgbClr val="FF00FF"/>
                </a:solidFill>
                <a:latin typeface="Times New Roman"/>
                <a:cs typeface="Times New Roman"/>
              </a:rPr>
              <a:t>in</a:t>
            </a:r>
            <a:r>
              <a:rPr sz="2400" b="1" spc="204" dirty="0">
                <a:solidFill>
                  <a:srgbClr val="FF00FF"/>
                </a:solidFill>
                <a:latin typeface="Times New Roman"/>
                <a:cs typeface="Times New Roman"/>
              </a:rPr>
              <a:t> </a:t>
            </a:r>
            <a:r>
              <a:rPr sz="2400" b="1" dirty="0">
                <a:solidFill>
                  <a:srgbClr val="FF00FF"/>
                </a:solidFill>
                <a:latin typeface="Times New Roman"/>
                <a:cs typeface="Times New Roman"/>
              </a:rPr>
              <a:t>action</a:t>
            </a:r>
            <a:r>
              <a:rPr sz="2400" b="1" spc="215" dirty="0">
                <a:solidFill>
                  <a:srgbClr val="FF00FF"/>
                </a:solidFill>
                <a:latin typeface="Times New Roman"/>
                <a:cs typeface="Times New Roman"/>
              </a:rPr>
              <a:t> </a:t>
            </a:r>
            <a:r>
              <a:rPr sz="2400" b="1" dirty="0">
                <a:solidFill>
                  <a:srgbClr val="FF00FF"/>
                </a:solidFill>
                <a:latin typeface="Times New Roman"/>
                <a:cs typeface="Times New Roman"/>
              </a:rPr>
              <a:t>and</a:t>
            </a:r>
            <a:r>
              <a:rPr sz="2400" b="1" spc="204" dirty="0">
                <a:solidFill>
                  <a:srgbClr val="FF00FF"/>
                </a:solidFill>
                <a:latin typeface="Times New Roman"/>
                <a:cs typeface="Times New Roman"/>
              </a:rPr>
              <a:t> </a:t>
            </a:r>
            <a:r>
              <a:rPr sz="2400" b="1" dirty="0">
                <a:solidFill>
                  <a:srgbClr val="FF00FF"/>
                </a:solidFill>
                <a:latin typeface="Times New Roman"/>
                <a:cs typeface="Times New Roman"/>
              </a:rPr>
              <a:t>discretionary</a:t>
            </a:r>
            <a:r>
              <a:rPr sz="2400" b="1" spc="220" dirty="0">
                <a:solidFill>
                  <a:srgbClr val="FF00FF"/>
                </a:solidFill>
                <a:latin typeface="Times New Roman"/>
                <a:cs typeface="Times New Roman"/>
              </a:rPr>
              <a:t> </a:t>
            </a:r>
            <a:r>
              <a:rPr sz="2400" b="1" dirty="0">
                <a:solidFill>
                  <a:srgbClr val="FF00FF"/>
                </a:solidFill>
                <a:latin typeface="Times New Roman"/>
                <a:cs typeface="Times New Roman"/>
              </a:rPr>
              <a:t>executive</a:t>
            </a:r>
            <a:r>
              <a:rPr sz="2400" b="1" spc="215" dirty="0">
                <a:solidFill>
                  <a:srgbClr val="FF00FF"/>
                </a:solidFill>
                <a:latin typeface="Times New Roman"/>
                <a:cs typeface="Times New Roman"/>
              </a:rPr>
              <a:t> </a:t>
            </a:r>
            <a:r>
              <a:rPr sz="2400" b="1" spc="-10" dirty="0">
                <a:solidFill>
                  <a:srgbClr val="FF00FF"/>
                </a:solidFill>
                <a:latin typeface="Times New Roman"/>
                <a:cs typeface="Times New Roman"/>
              </a:rPr>
              <a:t>justice 	</a:t>
            </a:r>
            <a:r>
              <a:rPr sz="2400" b="1" dirty="0">
                <a:solidFill>
                  <a:srgbClr val="FF00FF"/>
                </a:solidFill>
                <a:latin typeface="Times New Roman"/>
                <a:cs typeface="Times New Roman"/>
              </a:rPr>
              <a:t>cannot</a:t>
            </a:r>
            <a:r>
              <a:rPr sz="2400" b="1" spc="185" dirty="0">
                <a:solidFill>
                  <a:srgbClr val="FF00FF"/>
                </a:solidFill>
                <a:latin typeface="Times New Roman"/>
                <a:cs typeface="Times New Roman"/>
              </a:rPr>
              <a:t> </a:t>
            </a:r>
            <a:r>
              <a:rPr sz="2400" b="1" dirty="0">
                <a:solidFill>
                  <a:srgbClr val="FF00FF"/>
                </a:solidFill>
                <a:latin typeface="Times New Roman"/>
                <a:cs typeface="Times New Roman"/>
              </a:rPr>
              <a:t>degenerate</a:t>
            </a:r>
            <a:r>
              <a:rPr sz="2400" b="1" spc="185" dirty="0">
                <a:solidFill>
                  <a:srgbClr val="FF00FF"/>
                </a:solidFill>
                <a:latin typeface="Times New Roman"/>
                <a:cs typeface="Times New Roman"/>
              </a:rPr>
              <a:t> </a:t>
            </a:r>
            <a:r>
              <a:rPr sz="2400" b="1" dirty="0">
                <a:solidFill>
                  <a:srgbClr val="FF00FF"/>
                </a:solidFill>
                <a:latin typeface="Times New Roman"/>
                <a:cs typeface="Times New Roman"/>
              </a:rPr>
              <a:t>into</a:t>
            </a:r>
            <a:r>
              <a:rPr sz="2400" b="1" spc="175" dirty="0">
                <a:solidFill>
                  <a:srgbClr val="FF00FF"/>
                </a:solidFill>
                <a:latin typeface="Times New Roman"/>
                <a:cs typeface="Times New Roman"/>
              </a:rPr>
              <a:t> </a:t>
            </a:r>
            <a:r>
              <a:rPr sz="2400" b="1" spc="-10" dirty="0">
                <a:solidFill>
                  <a:srgbClr val="FF00FF"/>
                </a:solidFill>
                <a:latin typeface="Times New Roman"/>
                <a:cs typeface="Times New Roman"/>
              </a:rPr>
              <a:t>unilateral</a:t>
            </a:r>
            <a:r>
              <a:rPr sz="2400" b="1" spc="185" dirty="0">
                <a:solidFill>
                  <a:srgbClr val="FF00FF"/>
                </a:solidFill>
                <a:latin typeface="Times New Roman"/>
                <a:cs typeface="Times New Roman"/>
              </a:rPr>
              <a:t> </a:t>
            </a:r>
            <a:r>
              <a:rPr sz="2400" b="1" dirty="0">
                <a:solidFill>
                  <a:srgbClr val="FF00FF"/>
                </a:solidFill>
                <a:latin typeface="Times New Roman"/>
                <a:cs typeface="Times New Roman"/>
              </a:rPr>
              <a:t>injustice.</a:t>
            </a:r>
            <a:r>
              <a:rPr sz="2400" b="1" spc="185" dirty="0">
                <a:solidFill>
                  <a:srgbClr val="FF00FF"/>
                </a:solidFill>
                <a:latin typeface="Times New Roman"/>
                <a:cs typeface="Times New Roman"/>
              </a:rPr>
              <a:t> </a:t>
            </a:r>
            <a:r>
              <a:rPr sz="2400" b="1" dirty="0">
                <a:solidFill>
                  <a:srgbClr val="00AF50"/>
                </a:solidFill>
                <a:latin typeface="Times New Roman"/>
                <a:cs typeface="Times New Roman"/>
              </a:rPr>
              <a:t>Nor</a:t>
            </a:r>
            <a:r>
              <a:rPr sz="2400" b="1" spc="185" dirty="0">
                <a:solidFill>
                  <a:srgbClr val="00AF50"/>
                </a:solidFill>
                <a:latin typeface="Times New Roman"/>
                <a:cs typeface="Times New Roman"/>
              </a:rPr>
              <a:t> </a:t>
            </a:r>
            <a:r>
              <a:rPr sz="2400" b="1" dirty="0">
                <a:solidFill>
                  <a:srgbClr val="00AF50"/>
                </a:solidFill>
                <a:latin typeface="Times New Roman"/>
                <a:cs typeface="Times New Roman"/>
              </a:rPr>
              <a:t>is</a:t>
            </a:r>
            <a:r>
              <a:rPr sz="2400" b="1" spc="175" dirty="0">
                <a:solidFill>
                  <a:srgbClr val="00AF50"/>
                </a:solidFill>
                <a:latin typeface="Times New Roman"/>
                <a:cs typeface="Times New Roman"/>
              </a:rPr>
              <a:t> </a:t>
            </a:r>
            <a:r>
              <a:rPr sz="2400" b="1" dirty="0">
                <a:solidFill>
                  <a:srgbClr val="00AF50"/>
                </a:solidFill>
                <a:latin typeface="Times New Roman"/>
                <a:cs typeface="Times New Roman"/>
              </a:rPr>
              <a:t>there</a:t>
            </a:r>
            <a:r>
              <a:rPr sz="2400" b="1" spc="180" dirty="0">
                <a:solidFill>
                  <a:srgbClr val="00AF50"/>
                </a:solidFill>
                <a:latin typeface="Times New Roman"/>
                <a:cs typeface="Times New Roman"/>
              </a:rPr>
              <a:t> </a:t>
            </a:r>
            <a:r>
              <a:rPr sz="2400" b="1" spc="-10" dirty="0">
                <a:solidFill>
                  <a:srgbClr val="00AF50"/>
                </a:solidFill>
                <a:latin typeface="Times New Roman"/>
                <a:cs typeface="Times New Roman"/>
              </a:rPr>
              <a:t>ground 	</a:t>
            </a:r>
            <a:r>
              <a:rPr sz="2400" b="1" dirty="0">
                <a:solidFill>
                  <a:srgbClr val="00AF50"/>
                </a:solidFill>
                <a:latin typeface="Times New Roman"/>
                <a:cs typeface="Times New Roman"/>
              </a:rPr>
              <a:t>to</a:t>
            </a:r>
            <a:r>
              <a:rPr sz="2400" b="1" spc="120" dirty="0">
                <a:solidFill>
                  <a:srgbClr val="00AF50"/>
                </a:solidFill>
                <a:latin typeface="Times New Roman"/>
                <a:cs typeface="Times New Roman"/>
              </a:rPr>
              <a:t> </a:t>
            </a:r>
            <a:r>
              <a:rPr sz="2400" b="1" dirty="0">
                <a:solidFill>
                  <a:srgbClr val="00AF50"/>
                </a:solidFill>
                <a:latin typeface="Times New Roman"/>
                <a:cs typeface="Times New Roman"/>
              </a:rPr>
              <a:t>be</a:t>
            </a:r>
            <a:r>
              <a:rPr sz="2400" b="1" spc="130" dirty="0">
                <a:solidFill>
                  <a:srgbClr val="00AF50"/>
                </a:solidFill>
                <a:latin typeface="Times New Roman"/>
                <a:cs typeface="Times New Roman"/>
              </a:rPr>
              <a:t> </a:t>
            </a:r>
            <a:r>
              <a:rPr sz="2400" b="1" dirty="0">
                <a:solidFill>
                  <a:srgbClr val="00AF50"/>
                </a:solidFill>
                <a:latin typeface="Times New Roman"/>
                <a:cs typeface="Times New Roman"/>
              </a:rPr>
              <a:t>frightened</a:t>
            </a:r>
            <a:r>
              <a:rPr sz="2400" b="1" spc="120" dirty="0">
                <a:solidFill>
                  <a:srgbClr val="00AF50"/>
                </a:solidFill>
                <a:latin typeface="Times New Roman"/>
                <a:cs typeface="Times New Roman"/>
              </a:rPr>
              <a:t> </a:t>
            </a:r>
            <a:r>
              <a:rPr sz="2400" b="1" dirty="0">
                <a:solidFill>
                  <a:srgbClr val="00AF50"/>
                </a:solidFill>
                <a:latin typeface="Times New Roman"/>
                <a:cs typeface="Times New Roman"/>
              </a:rPr>
              <a:t>of</a:t>
            </a:r>
            <a:r>
              <a:rPr sz="2400" b="1" spc="470" dirty="0">
                <a:solidFill>
                  <a:srgbClr val="00AF50"/>
                </a:solidFill>
                <a:latin typeface="Times New Roman"/>
                <a:cs typeface="Times New Roman"/>
              </a:rPr>
              <a:t> </a:t>
            </a:r>
            <a:r>
              <a:rPr sz="2400" b="1" dirty="0">
                <a:solidFill>
                  <a:srgbClr val="00AF50"/>
                </a:solidFill>
                <a:latin typeface="Times New Roman"/>
                <a:cs typeface="Times New Roman"/>
              </a:rPr>
              <a:t>delay,</a:t>
            </a:r>
            <a:r>
              <a:rPr sz="2400" b="1" spc="120" dirty="0">
                <a:solidFill>
                  <a:srgbClr val="00AF50"/>
                </a:solidFill>
                <a:latin typeface="Times New Roman"/>
                <a:cs typeface="Times New Roman"/>
              </a:rPr>
              <a:t> </a:t>
            </a:r>
            <a:r>
              <a:rPr sz="2400" b="1" dirty="0">
                <a:solidFill>
                  <a:srgbClr val="00AF50"/>
                </a:solidFill>
                <a:latin typeface="Times New Roman"/>
                <a:cs typeface="Times New Roman"/>
              </a:rPr>
              <a:t>inconvenience</a:t>
            </a:r>
            <a:r>
              <a:rPr sz="2400" b="1" spc="140" dirty="0">
                <a:solidFill>
                  <a:srgbClr val="00AF50"/>
                </a:solidFill>
                <a:latin typeface="Times New Roman"/>
                <a:cs typeface="Times New Roman"/>
              </a:rPr>
              <a:t> </a:t>
            </a:r>
            <a:r>
              <a:rPr sz="2400" b="1" dirty="0">
                <a:solidFill>
                  <a:srgbClr val="00AF50"/>
                </a:solidFill>
                <a:latin typeface="Times New Roman"/>
                <a:cs typeface="Times New Roman"/>
              </a:rPr>
              <a:t>and</a:t>
            </a:r>
            <a:r>
              <a:rPr sz="2400" b="1" spc="120" dirty="0">
                <a:solidFill>
                  <a:srgbClr val="00AF50"/>
                </a:solidFill>
                <a:latin typeface="Times New Roman"/>
                <a:cs typeface="Times New Roman"/>
              </a:rPr>
              <a:t> </a:t>
            </a:r>
            <a:r>
              <a:rPr sz="2400" b="1" dirty="0">
                <a:solidFill>
                  <a:srgbClr val="00AF50"/>
                </a:solidFill>
                <a:latin typeface="Times New Roman"/>
                <a:cs typeface="Times New Roman"/>
              </a:rPr>
              <a:t>expense,</a:t>
            </a:r>
            <a:r>
              <a:rPr sz="2400" b="1" spc="130" dirty="0">
                <a:solidFill>
                  <a:srgbClr val="00AF50"/>
                </a:solidFill>
                <a:latin typeface="Times New Roman"/>
                <a:cs typeface="Times New Roman"/>
              </a:rPr>
              <a:t> </a:t>
            </a:r>
            <a:r>
              <a:rPr sz="2400" b="1" dirty="0">
                <a:solidFill>
                  <a:srgbClr val="00AF50"/>
                </a:solidFill>
                <a:latin typeface="Times New Roman"/>
                <a:cs typeface="Times New Roman"/>
              </a:rPr>
              <a:t>if</a:t>
            </a:r>
            <a:r>
              <a:rPr sz="2400" b="1" spc="480" dirty="0">
                <a:solidFill>
                  <a:srgbClr val="00AF50"/>
                </a:solidFill>
                <a:latin typeface="Times New Roman"/>
                <a:cs typeface="Times New Roman"/>
              </a:rPr>
              <a:t> </a:t>
            </a:r>
            <a:r>
              <a:rPr sz="2400" b="1" spc="-20" dirty="0">
                <a:solidFill>
                  <a:srgbClr val="00AF50"/>
                </a:solidFill>
                <a:latin typeface="Times New Roman"/>
                <a:cs typeface="Times New Roman"/>
              </a:rPr>
              <a:t>natural 	</a:t>
            </a:r>
            <a:r>
              <a:rPr sz="2400" b="1" dirty="0">
                <a:solidFill>
                  <a:srgbClr val="00AF50"/>
                </a:solidFill>
                <a:latin typeface="Times New Roman"/>
                <a:cs typeface="Times New Roman"/>
              </a:rPr>
              <a:t>justice</a:t>
            </a:r>
            <a:r>
              <a:rPr sz="2400" b="1" spc="355" dirty="0">
                <a:solidFill>
                  <a:srgbClr val="00AF50"/>
                </a:solidFill>
                <a:latin typeface="Times New Roman"/>
                <a:cs typeface="Times New Roman"/>
              </a:rPr>
              <a:t> </a:t>
            </a:r>
            <a:r>
              <a:rPr sz="2400" b="1" dirty="0">
                <a:solidFill>
                  <a:srgbClr val="00AF50"/>
                </a:solidFill>
                <a:latin typeface="Times New Roman"/>
                <a:cs typeface="Times New Roman"/>
              </a:rPr>
              <a:t>gains</a:t>
            </a:r>
            <a:r>
              <a:rPr sz="2400" b="1" spc="350" dirty="0">
                <a:solidFill>
                  <a:srgbClr val="00AF50"/>
                </a:solidFill>
                <a:latin typeface="Times New Roman"/>
                <a:cs typeface="Times New Roman"/>
              </a:rPr>
              <a:t> </a:t>
            </a:r>
            <a:r>
              <a:rPr sz="2400" b="1" dirty="0">
                <a:solidFill>
                  <a:srgbClr val="00AF50"/>
                </a:solidFill>
                <a:latin typeface="Times New Roman"/>
                <a:cs typeface="Times New Roman"/>
              </a:rPr>
              <a:t>access.</a:t>
            </a:r>
            <a:r>
              <a:rPr sz="2400" b="1" spc="355" dirty="0">
                <a:solidFill>
                  <a:srgbClr val="00AF50"/>
                </a:solidFill>
                <a:latin typeface="Times New Roman"/>
                <a:cs typeface="Times New Roman"/>
              </a:rPr>
              <a:t> </a:t>
            </a:r>
            <a:r>
              <a:rPr sz="2400" b="1" dirty="0">
                <a:solidFill>
                  <a:srgbClr val="00AFEF"/>
                </a:solidFill>
                <a:latin typeface="Times New Roman"/>
                <a:cs typeface="Times New Roman"/>
              </a:rPr>
              <a:t>For</a:t>
            </a:r>
            <a:r>
              <a:rPr sz="2400" b="1" spc="355" dirty="0">
                <a:solidFill>
                  <a:srgbClr val="00AFEF"/>
                </a:solidFill>
                <a:latin typeface="Times New Roman"/>
                <a:cs typeface="Times New Roman"/>
              </a:rPr>
              <a:t> </a:t>
            </a:r>
            <a:r>
              <a:rPr sz="2400" b="1" dirty="0">
                <a:solidFill>
                  <a:srgbClr val="00AFEF"/>
                </a:solidFill>
                <a:latin typeface="Times New Roman"/>
                <a:cs typeface="Times New Roman"/>
              </a:rPr>
              <a:t>fairness</a:t>
            </a:r>
            <a:r>
              <a:rPr sz="2400" b="1" spc="345" dirty="0">
                <a:solidFill>
                  <a:srgbClr val="00AFEF"/>
                </a:solidFill>
                <a:latin typeface="Times New Roman"/>
                <a:cs typeface="Times New Roman"/>
              </a:rPr>
              <a:t> </a:t>
            </a:r>
            <a:r>
              <a:rPr sz="2400" b="1" dirty="0">
                <a:solidFill>
                  <a:srgbClr val="00AFEF"/>
                </a:solidFill>
                <a:latin typeface="Times New Roman"/>
                <a:cs typeface="Times New Roman"/>
              </a:rPr>
              <a:t>itself</a:t>
            </a:r>
            <a:r>
              <a:rPr sz="2400" b="1" spc="55" dirty="0">
                <a:solidFill>
                  <a:srgbClr val="00AFEF"/>
                </a:solidFill>
                <a:latin typeface="Times New Roman"/>
                <a:cs typeface="Times New Roman"/>
              </a:rPr>
              <a:t>  </a:t>
            </a:r>
            <a:r>
              <a:rPr sz="2400" b="1" dirty="0">
                <a:solidFill>
                  <a:srgbClr val="00AFEF"/>
                </a:solidFill>
                <a:latin typeface="Times New Roman"/>
                <a:cs typeface="Times New Roman"/>
              </a:rPr>
              <a:t>is</a:t>
            </a:r>
            <a:r>
              <a:rPr sz="2400" b="1" spc="350" dirty="0">
                <a:solidFill>
                  <a:srgbClr val="00AFEF"/>
                </a:solidFill>
                <a:latin typeface="Times New Roman"/>
                <a:cs typeface="Times New Roman"/>
              </a:rPr>
              <a:t> </a:t>
            </a:r>
            <a:r>
              <a:rPr sz="2400" b="1" dirty="0">
                <a:solidFill>
                  <a:srgbClr val="00AFEF"/>
                </a:solidFill>
                <a:latin typeface="Times New Roman"/>
                <a:cs typeface="Times New Roman"/>
              </a:rPr>
              <a:t>a</a:t>
            </a:r>
            <a:r>
              <a:rPr sz="2400" b="1" spc="355" dirty="0">
                <a:solidFill>
                  <a:srgbClr val="00AFEF"/>
                </a:solidFill>
                <a:latin typeface="Times New Roman"/>
                <a:cs typeface="Times New Roman"/>
              </a:rPr>
              <a:t> </a:t>
            </a:r>
            <a:r>
              <a:rPr sz="2400" b="1" dirty="0">
                <a:solidFill>
                  <a:srgbClr val="00AFEF"/>
                </a:solidFill>
                <a:latin typeface="Times New Roman"/>
                <a:cs typeface="Times New Roman"/>
              </a:rPr>
              <a:t>flexible:</a:t>
            </a:r>
            <a:r>
              <a:rPr sz="2400" b="1" spc="355" dirty="0">
                <a:solidFill>
                  <a:srgbClr val="00AFEF"/>
                </a:solidFill>
                <a:latin typeface="Times New Roman"/>
                <a:cs typeface="Times New Roman"/>
              </a:rPr>
              <a:t> </a:t>
            </a:r>
            <a:r>
              <a:rPr sz="2400" b="1" spc="-10" dirty="0">
                <a:solidFill>
                  <a:srgbClr val="00AFEF"/>
                </a:solidFill>
                <a:latin typeface="Times New Roman"/>
                <a:cs typeface="Times New Roman"/>
              </a:rPr>
              <a:t>pragmatic 	</a:t>
            </a:r>
            <a:r>
              <a:rPr sz="2400" b="1" dirty="0">
                <a:solidFill>
                  <a:srgbClr val="00AFEF"/>
                </a:solidFill>
                <a:latin typeface="Times New Roman"/>
                <a:cs typeface="Times New Roman"/>
              </a:rPr>
              <a:t>and</a:t>
            </a:r>
            <a:r>
              <a:rPr sz="2400" b="1" spc="25" dirty="0">
                <a:solidFill>
                  <a:srgbClr val="00AFEF"/>
                </a:solidFill>
                <a:latin typeface="Times New Roman"/>
                <a:cs typeface="Times New Roman"/>
              </a:rPr>
              <a:t>  </a:t>
            </a:r>
            <a:r>
              <a:rPr sz="2400" b="1" dirty="0">
                <a:solidFill>
                  <a:srgbClr val="00AFEF"/>
                </a:solidFill>
                <a:latin typeface="Times New Roman"/>
                <a:cs typeface="Times New Roman"/>
              </a:rPr>
              <a:t>relative</a:t>
            </a:r>
            <a:r>
              <a:rPr sz="2400" b="1" spc="30" dirty="0">
                <a:solidFill>
                  <a:srgbClr val="00AFEF"/>
                </a:solidFill>
                <a:latin typeface="Times New Roman"/>
                <a:cs typeface="Times New Roman"/>
              </a:rPr>
              <a:t>  </a:t>
            </a:r>
            <a:r>
              <a:rPr sz="2400" b="1" dirty="0">
                <a:solidFill>
                  <a:srgbClr val="00AFEF"/>
                </a:solidFill>
                <a:latin typeface="Times New Roman"/>
                <a:cs typeface="Times New Roman"/>
              </a:rPr>
              <a:t>concept,</a:t>
            </a:r>
            <a:r>
              <a:rPr sz="2400" b="1" spc="30" dirty="0">
                <a:solidFill>
                  <a:srgbClr val="00AFEF"/>
                </a:solidFill>
                <a:latin typeface="Times New Roman"/>
                <a:cs typeface="Times New Roman"/>
              </a:rPr>
              <a:t>  </a:t>
            </a:r>
            <a:r>
              <a:rPr sz="2400" b="1" dirty="0">
                <a:solidFill>
                  <a:srgbClr val="00AFEF"/>
                </a:solidFill>
                <a:latin typeface="Times New Roman"/>
                <a:cs typeface="Times New Roman"/>
              </a:rPr>
              <a:t>not</a:t>
            </a:r>
            <a:r>
              <a:rPr sz="2400" b="1" spc="35" dirty="0">
                <a:solidFill>
                  <a:srgbClr val="00AFEF"/>
                </a:solidFill>
                <a:latin typeface="Times New Roman"/>
                <a:cs typeface="Times New Roman"/>
              </a:rPr>
              <a:t>  </a:t>
            </a:r>
            <a:r>
              <a:rPr sz="2400" b="1" dirty="0">
                <a:solidFill>
                  <a:srgbClr val="00AFEF"/>
                </a:solidFill>
                <a:latin typeface="Times New Roman"/>
                <a:cs typeface="Times New Roman"/>
              </a:rPr>
              <a:t>a</a:t>
            </a:r>
            <a:r>
              <a:rPr sz="2400" b="1" spc="30" dirty="0">
                <a:solidFill>
                  <a:srgbClr val="00AFEF"/>
                </a:solidFill>
                <a:latin typeface="Times New Roman"/>
                <a:cs typeface="Times New Roman"/>
              </a:rPr>
              <a:t>  </a:t>
            </a:r>
            <a:r>
              <a:rPr sz="2400" b="1" dirty="0">
                <a:solidFill>
                  <a:srgbClr val="00AFEF"/>
                </a:solidFill>
                <a:latin typeface="Times New Roman"/>
                <a:cs typeface="Times New Roman"/>
              </a:rPr>
              <a:t>rigid,</a:t>
            </a:r>
            <a:r>
              <a:rPr sz="2400" b="1" spc="30" dirty="0">
                <a:solidFill>
                  <a:srgbClr val="00AFEF"/>
                </a:solidFill>
                <a:latin typeface="Times New Roman"/>
                <a:cs typeface="Times New Roman"/>
              </a:rPr>
              <a:t>  </a:t>
            </a:r>
            <a:r>
              <a:rPr sz="2400" b="1" dirty="0">
                <a:solidFill>
                  <a:srgbClr val="00AFEF"/>
                </a:solidFill>
                <a:latin typeface="Times New Roman"/>
                <a:cs typeface="Times New Roman"/>
              </a:rPr>
              <a:t>ritualistic</a:t>
            </a:r>
            <a:r>
              <a:rPr sz="2400" b="1" spc="30" dirty="0">
                <a:solidFill>
                  <a:srgbClr val="00AFEF"/>
                </a:solidFill>
                <a:latin typeface="Times New Roman"/>
                <a:cs typeface="Times New Roman"/>
              </a:rPr>
              <a:t>  </a:t>
            </a:r>
            <a:r>
              <a:rPr sz="2400" b="1" dirty="0">
                <a:solidFill>
                  <a:srgbClr val="00AFEF"/>
                </a:solidFill>
                <a:latin typeface="Times New Roman"/>
                <a:cs typeface="Times New Roman"/>
              </a:rPr>
              <a:t>or</a:t>
            </a:r>
            <a:r>
              <a:rPr sz="2400" b="1" spc="30" dirty="0">
                <a:solidFill>
                  <a:srgbClr val="00AFEF"/>
                </a:solidFill>
                <a:latin typeface="Times New Roman"/>
                <a:cs typeface="Times New Roman"/>
              </a:rPr>
              <a:t>  </a:t>
            </a:r>
            <a:r>
              <a:rPr sz="2400" b="1" spc="-10" dirty="0">
                <a:solidFill>
                  <a:srgbClr val="00AFEF"/>
                </a:solidFill>
                <a:latin typeface="Times New Roman"/>
                <a:cs typeface="Times New Roman"/>
              </a:rPr>
              <a:t>sophisticated 	</a:t>
            </a:r>
            <a:r>
              <a:rPr sz="2400" b="1" dirty="0">
                <a:solidFill>
                  <a:srgbClr val="00AFEF"/>
                </a:solidFill>
                <a:latin typeface="Times New Roman"/>
                <a:cs typeface="Times New Roman"/>
              </a:rPr>
              <a:t>abstraction.</a:t>
            </a:r>
            <a:r>
              <a:rPr sz="2400" b="1" spc="290" dirty="0">
                <a:solidFill>
                  <a:srgbClr val="00AFEF"/>
                </a:solidFill>
                <a:latin typeface="Times New Roman"/>
                <a:cs typeface="Times New Roman"/>
              </a:rPr>
              <a:t> </a:t>
            </a:r>
            <a:r>
              <a:rPr sz="2400" b="1" dirty="0">
                <a:solidFill>
                  <a:srgbClr val="FF0000"/>
                </a:solidFill>
                <a:latin typeface="Times New Roman"/>
                <a:cs typeface="Times New Roman"/>
              </a:rPr>
              <a:t>It</a:t>
            </a:r>
            <a:r>
              <a:rPr sz="2400" b="1" spc="295" dirty="0">
                <a:solidFill>
                  <a:srgbClr val="FF0000"/>
                </a:solidFill>
                <a:latin typeface="Times New Roman"/>
                <a:cs typeface="Times New Roman"/>
              </a:rPr>
              <a:t> </a:t>
            </a:r>
            <a:r>
              <a:rPr sz="2400" b="1" dirty="0">
                <a:solidFill>
                  <a:srgbClr val="FF0000"/>
                </a:solidFill>
                <a:latin typeface="Times New Roman"/>
                <a:cs typeface="Times New Roman"/>
              </a:rPr>
              <a:t>is</a:t>
            </a:r>
            <a:r>
              <a:rPr sz="2400" b="1" spc="290" dirty="0">
                <a:solidFill>
                  <a:srgbClr val="FF0000"/>
                </a:solidFill>
                <a:latin typeface="Times New Roman"/>
                <a:cs typeface="Times New Roman"/>
              </a:rPr>
              <a:t> </a:t>
            </a:r>
            <a:r>
              <a:rPr sz="2400" b="1" dirty="0">
                <a:solidFill>
                  <a:srgbClr val="FF0000"/>
                </a:solidFill>
                <a:latin typeface="Times New Roman"/>
                <a:cs typeface="Times New Roman"/>
              </a:rPr>
              <a:t>not</a:t>
            </a:r>
            <a:r>
              <a:rPr sz="2400" b="1" spc="300" dirty="0">
                <a:solidFill>
                  <a:srgbClr val="FF0000"/>
                </a:solidFill>
                <a:latin typeface="Times New Roman"/>
                <a:cs typeface="Times New Roman"/>
              </a:rPr>
              <a:t> </a:t>
            </a:r>
            <a:r>
              <a:rPr sz="2400" b="1" dirty="0">
                <a:solidFill>
                  <a:srgbClr val="FF0000"/>
                </a:solidFill>
                <a:latin typeface="Times New Roman"/>
                <a:cs typeface="Times New Roman"/>
              </a:rPr>
              <a:t>a</a:t>
            </a:r>
            <a:r>
              <a:rPr sz="2400" b="1" spc="290" dirty="0">
                <a:solidFill>
                  <a:srgbClr val="FF0000"/>
                </a:solidFill>
                <a:latin typeface="Times New Roman"/>
                <a:cs typeface="Times New Roman"/>
              </a:rPr>
              <a:t> </a:t>
            </a:r>
            <a:r>
              <a:rPr sz="2400" b="1" dirty="0">
                <a:solidFill>
                  <a:srgbClr val="FF0000"/>
                </a:solidFill>
                <a:latin typeface="Times New Roman"/>
                <a:cs typeface="Times New Roman"/>
              </a:rPr>
              <a:t>bull</a:t>
            </a:r>
            <a:r>
              <a:rPr sz="2400" b="1" spc="295" dirty="0">
                <a:solidFill>
                  <a:srgbClr val="FF0000"/>
                </a:solidFill>
                <a:latin typeface="Times New Roman"/>
                <a:cs typeface="Times New Roman"/>
              </a:rPr>
              <a:t> </a:t>
            </a:r>
            <a:r>
              <a:rPr sz="2400" b="1" dirty="0">
                <a:solidFill>
                  <a:srgbClr val="FF0000"/>
                </a:solidFill>
                <a:latin typeface="Times New Roman"/>
                <a:cs typeface="Times New Roman"/>
              </a:rPr>
              <a:t>in</a:t>
            </a:r>
            <a:r>
              <a:rPr sz="2400" b="1" spc="285" dirty="0">
                <a:solidFill>
                  <a:srgbClr val="FF0000"/>
                </a:solidFill>
                <a:latin typeface="Times New Roman"/>
                <a:cs typeface="Times New Roman"/>
              </a:rPr>
              <a:t> </a:t>
            </a:r>
            <a:r>
              <a:rPr sz="2400" b="1" dirty="0">
                <a:solidFill>
                  <a:srgbClr val="FF0000"/>
                </a:solidFill>
                <a:latin typeface="Times New Roman"/>
                <a:cs typeface="Times New Roman"/>
              </a:rPr>
              <a:t>a</a:t>
            </a:r>
            <a:r>
              <a:rPr sz="2400" b="1" spc="300" dirty="0">
                <a:solidFill>
                  <a:srgbClr val="FF0000"/>
                </a:solidFill>
                <a:latin typeface="Times New Roman"/>
                <a:cs typeface="Times New Roman"/>
              </a:rPr>
              <a:t> </a:t>
            </a:r>
            <a:r>
              <a:rPr sz="2400" b="1" dirty="0">
                <a:solidFill>
                  <a:srgbClr val="FF0000"/>
                </a:solidFill>
                <a:latin typeface="Times New Roman"/>
                <a:cs typeface="Times New Roman"/>
              </a:rPr>
              <a:t>china</a:t>
            </a:r>
            <a:r>
              <a:rPr sz="2400" b="1" spc="300" dirty="0">
                <a:solidFill>
                  <a:srgbClr val="FF0000"/>
                </a:solidFill>
                <a:latin typeface="Times New Roman"/>
                <a:cs typeface="Times New Roman"/>
              </a:rPr>
              <a:t> </a:t>
            </a:r>
            <a:r>
              <a:rPr sz="2400" b="1" dirty="0">
                <a:solidFill>
                  <a:srgbClr val="FF0000"/>
                </a:solidFill>
                <a:latin typeface="Times New Roman"/>
                <a:cs typeface="Times New Roman"/>
              </a:rPr>
              <a:t>shop</a:t>
            </a:r>
            <a:r>
              <a:rPr sz="2400" b="1" spc="300" dirty="0">
                <a:solidFill>
                  <a:srgbClr val="FF0000"/>
                </a:solidFill>
                <a:latin typeface="Times New Roman"/>
                <a:cs typeface="Times New Roman"/>
              </a:rPr>
              <a:t> </a:t>
            </a:r>
            <a:r>
              <a:rPr sz="2400" b="1" dirty="0">
                <a:solidFill>
                  <a:srgbClr val="FF0000"/>
                </a:solidFill>
                <a:latin typeface="Times New Roman"/>
                <a:cs typeface="Times New Roman"/>
              </a:rPr>
              <a:t>nor</a:t>
            </a:r>
            <a:r>
              <a:rPr sz="2400" b="1" spc="300" dirty="0">
                <a:solidFill>
                  <a:srgbClr val="FF0000"/>
                </a:solidFill>
                <a:latin typeface="Times New Roman"/>
                <a:cs typeface="Times New Roman"/>
              </a:rPr>
              <a:t> </a:t>
            </a:r>
            <a:r>
              <a:rPr sz="2400" b="1" dirty="0">
                <a:solidFill>
                  <a:srgbClr val="FF0000"/>
                </a:solidFill>
                <a:latin typeface="Times New Roman"/>
                <a:cs typeface="Times New Roman"/>
              </a:rPr>
              <a:t>a</a:t>
            </a:r>
            <a:r>
              <a:rPr sz="2400" b="1" spc="300" dirty="0">
                <a:solidFill>
                  <a:srgbClr val="FF0000"/>
                </a:solidFill>
                <a:latin typeface="Times New Roman"/>
                <a:cs typeface="Times New Roman"/>
              </a:rPr>
              <a:t> </a:t>
            </a:r>
            <a:r>
              <a:rPr sz="2400" b="1" dirty="0">
                <a:solidFill>
                  <a:srgbClr val="FF0000"/>
                </a:solidFill>
                <a:latin typeface="Times New Roman"/>
                <a:cs typeface="Times New Roman"/>
              </a:rPr>
              <a:t>bee</a:t>
            </a:r>
            <a:r>
              <a:rPr sz="2400" b="1" spc="295" dirty="0">
                <a:solidFill>
                  <a:srgbClr val="FF0000"/>
                </a:solidFill>
                <a:latin typeface="Times New Roman"/>
                <a:cs typeface="Times New Roman"/>
              </a:rPr>
              <a:t> </a:t>
            </a:r>
            <a:r>
              <a:rPr sz="2400" b="1" dirty="0">
                <a:solidFill>
                  <a:srgbClr val="FF0000"/>
                </a:solidFill>
                <a:latin typeface="Times New Roman"/>
                <a:cs typeface="Times New Roman"/>
              </a:rPr>
              <a:t>in</a:t>
            </a:r>
            <a:r>
              <a:rPr sz="2400" b="1" spc="285" dirty="0">
                <a:solidFill>
                  <a:srgbClr val="FF0000"/>
                </a:solidFill>
                <a:latin typeface="Times New Roman"/>
                <a:cs typeface="Times New Roman"/>
              </a:rPr>
              <a:t> </a:t>
            </a:r>
            <a:r>
              <a:rPr sz="2400" b="1" spc="-10" dirty="0">
                <a:solidFill>
                  <a:srgbClr val="FF0000"/>
                </a:solidFill>
                <a:latin typeface="Times New Roman"/>
                <a:cs typeface="Times New Roman"/>
              </a:rPr>
              <a:t>one's 	</a:t>
            </a:r>
            <a:r>
              <a:rPr sz="2400" b="1" dirty="0">
                <a:solidFill>
                  <a:srgbClr val="FF0000"/>
                </a:solidFill>
                <a:latin typeface="Times New Roman"/>
                <a:cs typeface="Times New Roman"/>
              </a:rPr>
              <a:t>bonnet.</a:t>
            </a:r>
            <a:r>
              <a:rPr sz="2400" b="1" spc="100" dirty="0">
                <a:solidFill>
                  <a:srgbClr val="FF0000"/>
                </a:solidFill>
                <a:latin typeface="Times New Roman"/>
                <a:cs typeface="Times New Roman"/>
              </a:rPr>
              <a:t>  </a:t>
            </a:r>
            <a:r>
              <a:rPr sz="2400" b="1" dirty="0">
                <a:solidFill>
                  <a:srgbClr val="FF0000"/>
                </a:solidFill>
                <a:latin typeface="Times New Roman"/>
                <a:cs typeface="Times New Roman"/>
              </a:rPr>
              <a:t>Its</a:t>
            </a:r>
            <a:r>
              <a:rPr sz="2400" b="1" spc="100" dirty="0">
                <a:solidFill>
                  <a:srgbClr val="FF0000"/>
                </a:solidFill>
                <a:latin typeface="Times New Roman"/>
                <a:cs typeface="Times New Roman"/>
              </a:rPr>
              <a:t>  </a:t>
            </a:r>
            <a:r>
              <a:rPr sz="2400" b="1" dirty="0">
                <a:solidFill>
                  <a:srgbClr val="FF0000"/>
                </a:solidFill>
                <a:latin typeface="Times New Roman"/>
                <a:cs typeface="Times New Roman"/>
              </a:rPr>
              <a:t>essence</a:t>
            </a:r>
            <a:r>
              <a:rPr sz="2400" b="1" spc="105" dirty="0">
                <a:solidFill>
                  <a:srgbClr val="FF0000"/>
                </a:solidFill>
                <a:latin typeface="Times New Roman"/>
                <a:cs typeface="Times New Roman"/>
              </a:rPr>
              <a:t>  </a:t>
            </a:r>
            <a:r>
              <a:rPr sz="2400" b="1" dirty="0">
                <a:solidFill>
                  <a:srgbClr val="FF0000"/>
                </a:solidFill>
                <a:latin typeface="Times New Roman"/>
                <a:cs typeface="Times New Roman"/>
              </a:rPr>
              <a:t>is</a:t>
            </a:r>
            <a:r>
              <a:rPr sz="2400" b="1" spc="95" dirty="0">
                <a:solidFill>
                  <a:srgbClr val="FF0000"/>
                </a:solidFill>
                <a:latin typeface="Times New Roman"/>
                <a:cs typeface="Times New Roman"/>
              </a:rPr>
              <a:t>  </a:t>
            </a:r>
            <a:r>
              <a:rPr sz="2400" b="1" dirty="0">
                <a:solidFill>
                  <a:srgbClr val="FF0000"/>
                </a:solidFill>
                <a:latin typeface="Times New Roman"/>
                <a:cs typeface="Times New Roman"/>
              </a:rPr>
              <a:t>good</a:t>
            </a:r>
            <a:r>
              <a:rPr sz="2400" b="1" spc="100" dirty="0">
                <a:solidFill>
                  <a:srgbClr val="FF0000"/>
                </a:solidFill>
                <a:latin typeface="Times New Roman"/>
                <a:cs typeface="Times New Roman"/>
              </a:rPr>
              <a:t>  </a:t>
            </a:r>
            <a:r>
              <a:rPr sz="2400" b="1" dirty="0">
                <a:solidFill>
                  <a:srgbClr val="FF0000"/>
                </a:solidFill>
                <a:latin typeface="Times New Roman"/>
                <a:cs typeface="Times New Roman"/>
              </a:rPr>
              <a:t>conscience</a:t>
            </a:r>
            <a:r>
              <a:rPr sz="2400" b="1" spc="100" dirty="0">
                <a:solidFill>
                  <a:srgbClr val="FF0000"/>
                </a:solidFill>
                <a:latin typeface="Times New Roman"/>
                <a:cs typeface="Times New Roman"/>
              </a:rPr>
              <a:t>  </a:t>
            </a:r>
            <a:r>
              <a:rPr sz="2400" b="1" dirty="0">
                <a:solidFill>
                  <a:srgbClr val="FF0000"/>
                </a:solidFill>
                <a:latin typeface="Times New Roman"/>
                <a:cs typeface="Times New Roman"/>
              </a:rPr>
              <a:t>in</a:t>
            </a:r>
            <a:r>
              <a:rPr sz="2400" b="1" spc="100" dirty="0">
                <a:solidFill>
                  <a:srgbClr val="FF0000"/>
                </a:solidFill>
                <a:latin typeface="Times New Roman"/>
                <a:cs typeface="Times New Roman"/>
              </a:rPr>
              <a:t>  </a:t>
            </a:r>
            <a:r>
              <a:rPr sz="2400" b="1" dirty="0">
                <a:solidFill>
                  <a:srgbClr val="FF0000"/>
                </a:solidFill>
                <a:latin typeface="Times New Roman"/>
                <a:cs typeface="Times New Roman"/>
              </a:rPr>
              <a:t>a</a:t>
            </a:r>
            <a:r>
              <a:rPr sz="2400" b="1" spc="105" dirty="0">
                <a:solidFill>
                  <a:srgbClr val="FF0000"/>
                </a:solidFill>
                <a:latin typeface="Times New Roman"/>
                <a:cs typeface="Times New Roman"/>
              </a:rPr>
              <a:t>  </a:t>
            </a:r>
            <a:r>
              <a:rPr sz="2400" b="1" dirty="0">
                <a:solidFill>
                  <a:srgbClr val="FF0000"/>
                </a:solidFill>
                <a:latin typeface="Times New Roman"/>
                <a:cs typeface="Times New Roman"/>
              </a:rPr>
              <a:t>given</a:t>
            </a:r>
            <a:r>
              <a:rPr sz="2400" b="1" spc="100" dirty="0">
                <a:solidFill>
                  <a:srgbClr val="FF0000"/>
                </a:solidFill>
                <a:latin typeface="Times New Roman"/>
                <a:cs typeface="Times New Roman"/>
              </a:rPr>
              <a:t>  </a:t>
            </a:r>
            <a:r>
              <a:rPr sz="2400" b="1" spc="-10" dirty="0">
                <a:solidFill>
                  <a:srgbClr val="FF0000"/>
                </a:solidFill>
                <a:latin typeface="Times New Roman"/>
                <a:cs typeface="Times New Roman"/>
              </a:rPr>
              <a:t>situation: 	</a:t>
            </a:r>
            <a:r>
              <a:rPr sz="2400" b="1" dirty="0">
                <a:solidFill>
                  <a:srgbClr val="FF0000"/>
                </a:solidFill>
                <a:latin typeface="Times New Roman"/>
                <a:cs typeface="Times New Roman"/>
              </a:rPr>
              <a:t>nothing</a:t>
            </a:r>
            <a:r>
              <a:rPr sz="2400" b="1" spc="65" dirty="0">
                <a:solidFill>
                  <a:srgbClr val="FF0000"/>
                </a:solidFill>
                <a:latin typeface="Times New Roman"/>
                <a:cs typeface="Times New Roman"/>
              </a:rPr>
              <a:t> </a:t>
            </a:r>
            <a:r>
              <a:rPr sz="2400" b="1" dirty="0">
                <a:solidFill>
                  <a:srgbClr val="FF0000"/>
                </a:solidFill>
                <a:latin typeface="Times New Roman"/>
                <a:cs typeface="Times New Roman"/>
              </a:rPr>
              <a:t>more-</a:t>
            </a:r>
            <a:r>
              <a:rPr sz="2400" b="1" spc="55" dirty="0">
                <a:solidFill>
                  <a:srgbClr val="FF0000"/>
                </a:solidFill>
                <a:latin typeface="Times New Roman"/>
                <a:cs typeface="Times New Roman"/>
              </a:rPr>
              <a:t> </a:t>
            </a:r>
            <a:r>
              <a:rPr sz="2400" b="1" dirty="0">
                <a:solidFill>
                  <a:srgbClr val="FF0000"/>
                </a:solidFill>
                <a:latin typeface="Times New Roman"/>
                <a:cs typeface="Times New Roman"/>
              </a:rPr>
              <a:t>but</a:t>
            </a:r>
            <a:r>
              <a:rPr sz="2400" b="1" spc="55" dirty="0">
                <a:solidFill>
                  <a:srgbClr val="FF0000"/>
                </a:solidFill>
                <a:latin typeface="Times New Roman"/>
                <a:cs typeface="Times New Roman"/>
              </a:rPr>
              <a:t> </a:t>
            </a:r>
            <a:r>
              <a:rPr sz="2400" b="1" dirty="0">
                <a:solidFill>
                  <a:srgbClr val="FF0000"/>
                </a:solidFill>
                <a:latin typeface="Times New Roman"/>
                <a:cs typeface="Times New Roman"/>
              </a:rPr>
              <a:t>nothing</a:t>
            </a:r>
            <a:r>
              <a:rPr sz="2400" b="1" spc="40" dirty="0">
                <a:solidFill>
                  <a:srgbClr val="FF0000"/>
                </a:solidFill>
                <a:latin typeface="Times New Roman"/>
                <a:cs typeface="Times New Roman"/>
              </a:rPr>
              <a:t> </a:t>
            </a:r>
            <a:r>
              <a:rPr sz="2400" b="1" dirty="0">
                <a:solidFill>
                  <a:srgbClr val="FF0000"/>
                </a:solidFill>
                <a:latin typeface="Times New Roman"/>
                <a:cs typeface="Times New Roman"/>
              </a:rPr>
              <a:t>less</a:t>
            </a:r>
            <a:r>
              <a:rPr sz="2400" b="1" dirty="0">
                <a:latin typeface="Times New Roman"/>
                <a:cs typeface="Times New Roman"/>
              </a:rPr>
              <a:t>.</a:t>
            </a:r>
            <a:r>
              <a:rPr sz="2400" b="1" spc="50" dirty="0">
                <a:latin typeface="Times New Roman"/>
                <a:cs typeface="Times New Roman"/>
              </a:rPr>
              <a:t> </a:t>
            </a:r>
            <a:r>
              <a:rPr sz="2400" b="1" dirty="0">
                <a:latin typeface="Times New Roman"/>
                <a:cs typeface="Times New Roman"/>
              </a:rPr>
              <a:t>(SC</a:t>
            </a:r>
            <a:r>
              <a:rPr sz="2400" b="1" spc="55" dirty="0">
                <a:latin typeface="Times New Roman"/>
                <a:cs typeface="Times New Roman"/>
              </a:rPr>
              <a:t> </a:t>
            </a:r>
            <a:r>
              <a:rPr sz="2400" b="1" dirty="0">
                <a:latin typeface="Times New Roman"/>
                <a:cs typeface="Times New Roman"/>
              </a:rPr>
              <a:t>in</a:t>
            </a:r>
            <a:r>
              <a:rPr sz="2400" b="1" spc="60" dirty="0">
                <a:latin typeface="Times New Roman"/>
                <a:cs typeface="Times New Roman"/>
              </a:rPr>
              <a:t> </a:t>
            </a:r>
            <a:r>
              <a:rPr sz="2400" b="1" spc="-10" dirty="0">
                <a:latin typeface="Times New Roman"/>
                <a:cs typeface="Times New Roman"/>
              </a:rPr>
              <a:t>Mohinder</a:t>
            </a:r>
            <a:r>
              <a:rPr sz="2400" b="1" spc="55" dirty="0">
                <a:latin typeface="Times New Roman"/>
                <a:cs typeface="Times New Roman"/>
              </a:rPr>
              <a:t> </a:t>
            </a:r>
            <a:r>
              <a:rPr sz="2400" b="1" dirty="0">
                <a:latin typeface="Times New Roman"/>
                <a:cs typeface="Times New Roman"/>
              </a:rPr>
              <a:t>Singh</a:t>
            </a:r>
            <a:r>
              <a:rPr sz="2400" b="1" spc="65" dirty="0">
                <a:latin typeface="Times New Roman"/>
                <a:cs typeface="Times New Roman"/>
              </a:rPr>
              <a:t> </a:t>
            </a:r>
            <a:r>
              <a:rPr sz="2400" b="1" dirty="0">
                <a:latin typeface="Times New Roman"/>
                <a:cs typeface="Times New Roman"/>
              </a:rPr>
              <a:t>Gill</a:t>
            </a:r>
            <a:r>
              <a:rPr sz="2400" b="1" spc="55" dirty="0">
                <a:latin typeface="Times New Roman"/>
                <a:cs typeface="Times New Roman"/>
              </a:rPr>
              <a:t>  </a:t>
            </a:r>
            <a:r>
              <a:rPr sz="2400" b="1" spc="-25" dirty="0">
                <a:latin typeface="Times New Roman"/>
                <a:cs typeface="Times New Roman"/>
              </a:rPr>
              <a:t>Vs. 	</a:t>
            </a:r>
            <a:r>
              <a:rPr sz="2400" b="1" dirty="0">
                <a:latin typeface="Times New Roman"/>
                <a:cs typeface="Times New Roman"/>
              </a:rPr>
              <a:t>The</a:t>
            </a:r>
            <a:r>
              <a:rPr sz="2400" b="1" spc="-25" dirty="0">
                <a:latin typeface="Times New Roman"/>
                <a:cs typeface="Times New Roman"/>
              </a:rPr>
              <a:t> </a:t>
            </a:r>
            <a:r>
              <a:rPr sz="2400" b="1" dirty="0">
                <a:latin typeface="Times New Roman"/>
                <a:cs typeface="Times New Roman"/>
              </a:rPr>
              <a:t>Chiief</a:t>
            </a:r>
            <a:r>
              <a:rPr sz="2400" b="1" spc="350" dirty="0">
                <a:latin typeface="Times New Roman"/>
                <a:cs typeface="Times New Roman"/>
              </a:rPr>
              <a:t> </a:t>
            </a:r>
            <a:r>
              <a:rPr sz="2400" b="1" dirty="0">
                <a:latin typeface="Times New Roman"/>
                <a:cs typeface="Times New Roman"/>
              </a:rPr>
              <a:t>Election</a:t>
            </a:r>
            <a:r>
              <a:rPr sz="2400" b="1" spc="-20" dirty="0">
                <a:latin typeface="Times New Roman"/>
                <a:cs typeface="Times New Roman"/>
              </a:rPr>
              <a:t> </a:t>
            </a:r>
            <a:r>
              <a:rPr sz="2400" b="1" spc="-10" dirty="0">
                <a:latin typeface="Times New Roman"/>
                <a:cs typeface="Times New Roman"/>
              </a:rPr>
              <a:t>Commissioner, </a:t>
            </a:r>
            <a:r>
              <a:rPr sz="1800" b="1" spc="-35" dirty="0">
                <a:solidFill>
                  <a:srgbClr val="FF00FF"/>
                </a:solidFill>
                <a:latin typeface="Times New Roman"/>
                <a:cs typeface="Times New Roman"/>
              </a:rPr>
              <a:t>AIR</a:t>
            </a:r>
            <a:r>
              <a:rPr sz="1800" b="1" spc="-5" dirty="0">
                <a:solidFill>
                  <a:srgbClr val="FF00FF"/>
                </a:solidFill>
                <a:latin typeface="Times New Roman"/>
                <a:cs typeface="Times New Roman"/>
              </a:rPr>
              <a:t> </a:t>
            </a:r>
            <a:r>
              <a:rPr sz="1800" b="1" spc="-80" dirty="0">
                <a:solidFill>
                  <a:srgbClr val="FF00FF"/>
                </a:solidFill>
                <a:latin typeface="Times New Roman"/>
                <a:cs typeface="Times New Roman"/>
              </a:rPr>
              <a:t>1978</a:t>
            </a:r>
            <a:r>
              <a:rPr sz="1800" b="1" spc="20" dirty="0">
                <a:solidFill>
                  <a:srgbClr val="FF00FF"/>
                </a:solidFill>
                <a:latin typeface="Times New Roman"/>
                <a:cs typeface="Times New Roman"/>
              </a:rPr>
              <a:t> </a:t>
            </a:r>
            <a:r>
              <a:rPr sz="1800" b="1" spc="-90" dirty="0">
                <a:solidFill>
                  <a:srgbClr val="FF00FF"/>
                </a:solidFill>
                <a:latin typeface="Times New Roman"/>
                <a:cs typeface="Times New Roman"/>
              </a:rPr>
              <a:t>SC</a:t>
            </a:r>
            <a:r>
              <a:rPr sz="1800" b="1" spc="-20" dirty="0">
                <a:solidFill>
                  <a:srgbClr val="FF00FF"/>
                </a:solidFill>
                <a:latin typeface="Times New Roman"/>
                <a:cs typeface="Times New Roman"/>
              </a:rPr>
              <a:t> 851</a:t>
            </a:r>
            <a:r>
              <a:rPr sz="2400" b="1" spc="-20" dirty="0">
                <a:latin typeface="Times New Roman"/>
                <a:cs typeface="Times New Roman"/>
              </a:rPr>
              <a:t>)</a:t>
            </a:r>
            <a:endParaRPr sz="2400" dirty="0">
              <a:latin typeface="Times New Roman"/>
              <a:cs typeface="Times New Roman"/>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224</TotalTime>
  <Words>5468</Words>
  <Application>Microsoft Office PowerPoint</Application>
  <PresentationFormat>On-screen Show (4:3)</PresentationFormat>
  <Paragraphs>242</Paragraphs>
  <Slides>49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49</vt:i4>
      </vt:variant>
    </vt:vector>
  </HeadingPairs>
  <TitlesOfParts>
    <vt:vector size="55" baseType="lpstr">
      <vt:lpstr>Arial</vt:lpstr>
      <vt:lpstr>Arial MT</vt:lpstr>
      <vt:lpstr>Calibri</vt:lpstr>
      <vt:lpstr>Times New Roman</vt:lpstr>
      <vt:lpstr>Wingdings</vt:lpstr>
      <vt:lpstr>Office Theme</vt:lpstr>
      <vt:lpstr>Principles of Natural Justice</vt:lpstr>
      <vt:lpstr>INTRODUCTION</vt:lpstr>
      <vt:lpstr>PowerPoint Presentation</vt:lpstr>
      <vt:lpstr>Principles of Natural Justice</vt:lpstr>
      <vt:lpstr>PowerPoint Presentation</vt:lpstr>
      <vt:lpstr>PowerPoint Presentation</vt:lpstr>
      <vt:lpstr>“Natural justice is a sense of what is wrong and what is right.” </vt:lpstr>
      <vt:lpstr>(A.K Kraipak vs. Union of India (AIR 1970 S.C.150) &amp; Maneka Gandhi (AIR 1978 S.C.597).</vt:lpstr>
      <vt:lpstr>AGAINST WHOM NATURAL JUSTICE MAY BE ENFORCED</vt:lpstr>
      <vt:lpstr>When it can be claimed?</vt:lpstr>
      <vt:lpstr>Effect of function </vt:lpstr>
      <vt:lpstr>PowerPoint Presentation</vt:lpstr>
      <vt:lpstr>BASIC PRINCIPLES</vt:lpstr>
      <vt:lpstr>PowerPoint Presentation</vt:lpstr>
      <vt:lpstr>No man shall be a judge in his own cause: Purpose</vt:lpstr>
      <vt:lpstr>ABSENCE OF BIAS/INTEREST OR PREJUDICE</vt:lpstr>
      <vt:lpstr>CJI(Ranjan Gogoi)Sexual Harassment Case</vt:lpstr>
      <vt:lpstr>Types of Bias</vt:lpstr>
      <vt:lpstr>Pecuniary Bias</vt:lpstr>
      <vt:lpstr>Mohapatra vs. State of Orissa (AIR 1984 S.C. 1572) </vt:lpstr>
      <vt:lpstr>Personal Bias</vt:lpstr>
      <vt:lpstr>State of U.P. v. Mohd. Nooh(1958)</vt:lpstr>
      <vt:lpstr>A.K.Kraipak v. Union of India (1969)</vt:lpstr>
      <vt:lpstr>Ramanand Prasad Singh vs. UOI.</vt:lpstr>
      <vt:lpstr>Official bias /Bias as to subject-matter</vt:lpstr>
      <vt:lpstr>Krishna Bus Service(P) Ltd v. State of Haryana(1985)</vt:lpstr>
      <vt:lpstr>PowerPoint Presentation</vt:lpstr>
      <vt:lpstr>Rule against Bias</vt:lpstr>
      <vt:lpstr>Test: Real likelihood of Bias</vt:lpstr>
      <vt:lpstr>Hear the Other Side (Audi alteram partem)</vt:lpstr>
      <vt:lpstr>Notice</vt:lpstr>
      <vt:lpstr>Cross-examination</vt:lpstr>
      <vt:lpstr>Hira Nath Mishra v. Rajendra Medical College( 1973)</vt:lpstr>
      <vt:lpstr>Hearing at appellate stage</vt:lpstr>
      <vt:lpstr>Rule of Fair Hearing</vt:lpstr>
      <vt:lpstr>PowerPoint Presentation</vt:lpstr>
      <vt:lpstr>Right of Counsel</vt:lpstr>
      <vt:lpstr>Right of Friend</vt:lpstr>
      <vt:lpstr>Speaking Orders(Reasoned Decisions)</vt:lpstr>
      <vt:lpstr>Where order is subject to appeal/ revision</vt:lpstr>
      <vt:lpstr>In A.K. Gopalan (A.21 &amp; A.19)</vt:lpstr>
      <vt:lpstr>Maneka Gandhi v. Union of India(1978)</vt:lpstr>
      <vt:lpstr>Maneka Gandhi v. Union of India(1978)</vt:lpstr>
      <vt:lpstr>Maneka Gandhi’s case (A.21 &amp;A.19)</vt:lpstr>
      <vt:lpstr>Protection from Legislative action also</vt:lpstr>
      <vt:lpstr>Maneka Gandhi</vt:lpstr>
      <vt:lpstr>Flexibility of Principles of Natural Justice</vt:lpstr>
      <vt:lpstr>Exclusion of Principles of Natural Justice</vt:lpstr>
      <vt:lpstr>Effect of Breach of Natural Justice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Natural Justice</dc:title>
  <dc:creator>User</dc:creator>
  <cp:lastModifiedBy>prasadkhushbu09@gmail.com</cp:lastModifiedBy>
  <cp:revision>17</cp:revision>
  <dcterms:created xsi:type="dcterms:W3CDTF">2025-12-15T16:32:08Z</dcterms:created>
  <dcterms:modified xsi:type="dcterms:W3CDTF">2025-12-15T20:16:51Z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2024-01-25T00:00:00Z</vt:filetime>
  </property>
  <property fmtid="{D5CDD505-2E9C-101B-9397-08002B2CF9AE}" pid="3" name="Creator">
    <vt:lpwstr>Microsoft® PowerPoint® 2019</vt:lpwstr>
  </property>
  <property fmtid="{D5CDD505-2E9C-101B-9397-08002B2CF9AE}" pid="4" name="LastSaved">
    <vt:filetime>2025-12-15T00:00:00Z</vt:filetime>
  </property>
  <property fmtid="{D5CDD505-2E9C-101B-9397-08002B2CF9AE}" pid="5" name="Producer">
    <vt:lpwstr>Microsoft® PowerPoint® 2019</vt:lpwstr>
  </property>
</Properties>
</file>